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453" r:id="rId5"/>
    <p:sldId id="452" r:id="rId6"/>
    <p:sldId id="454" r:id="rId7"/>
    <p:sldId id="455" r:id="rId8"/>
    <p:sldId id="456" r:id="rId9"/>
    <p:sldId id="457" r:id="rId10"/>
    <p:sldId id="458" r:id="rId11"/>
    <p:sldId id="450" r:id="rId12"/>
    <p:sldId id="459" r:id="rId13"/>
    <p:sldId id="460" r:id="rId14"/>
    <p:sldId id="461" r:id="rId15"/>
    <p:sldId id="462" r:id="rId16"/>
    <p:sldId id="463" r:id="rId17"/>
    <p:sldId id="466" r:id="rId18"/>
    <p:sldId id="467" r:id="rId19"/>
    <p:sldId id="470" r:id="rId20"/>
    <p:sldId id="468" r:id="rId21"/>
    <p:sldId id="469" r:id="rId22"/>
    <p:sldId id="440" r:id="rId23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908CE0-D3D8-46F8-A738-EE1B17C48E43}" v="2" dt="2023-09-22T16:17:20.5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7"/>
    <p:restoredTop sz="94685"/>
  </p:normalViewPr>
  <p:slideViewPr>
    <p:cSldViewPr>
      <p:cViewPr varScale="1">
        <p:scale>
          <a:sx n="105" d="100"/>
          <a:sy n="105" d="100"/>
        </p:scale>
        <p:origin x="20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6272"/>
    </p:cViewPr>
  </p:sorterViewPr>
  <p:notesViewPr>
    <p:cSldViewPr>
      <p:cViewPr varScale="1">
        <p:scale>
          <a:sx n="85" d="100"/>
          <a:sy n="85" d="100"/>
        </p:scale>
        <p:origin x="3828" y="84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e Lowry" userId="f47c6f02-88e7-4ea4-b86e-49432940f80d" providerId="ADAL" clId="{E39E8D0F-00D3-4D92-BCCF-8457F954B8BD}"/>
    <pc:docChg chg="undo custSel addSld delSld modSld sldOrd">
      <pc:chgData name="Luke Lowry" userId="f47c6f02-88e7-4ea4-b86e-49432940f80d" providerId="ADAL" clId="{E39E8D0F-00D3-4D92-BCCF-8457F954B8BD}" dt="2022-10-25T20:35:57.497" v="1013" actId="729"/>
      <pc:docMkLst>
        <pc:docMk/>
      </pc:docMkLst>
      <pc:sldChg chg="addSp delSp modSp mod ord modShow">
        <pc:chgData name="Luke Lowry" userId="f47c6f02-88e7-4ea4-b86e-49432940f80d" providerId="ADAL" clId="{E39E8D0F-00D3-4D92-BCCF-8457F954B8BD}" dt="2022-10-25T20:35:50.757" v="1011" actId="729"/>
        <pc:sldMkLst>
          <pc:docMk/>
          <pc:sldMk cId="0" sldId="439"/>
        </pc:sldMkLst>
        <pc:spChg chg="add del mod">
          <ac:chgData name="Luke Lowry" userId="f47c6f02-88e7-4ea4-b86e-49432940f80d" providerId="ADAL" clId="{E39E8D0F-00D3-4D92-BCCF-8457F954B8BD}" dt="2022-10-25T18:53:03.808" v="227" actId="21"/>
          <ac:spMkLst>
            <pc:docMk/>
            <pc:sldMk cId="0" sldId="439"/>
            <ac:spMk id="2" creationId="{7BF2EF38-3A29-2091-F383-0B5197AEE979}"/>
          </ac:spMkLst>
        </pc:spChg>
        <pc:spChg chg="mod">
          <ac:chgData name="Luke Lowry" userId="f47c6f02-88e7-4ea4-b86e-49432940f80d" providerId="ADAL" clId="{E39E8D0F-00D3-4D92-BCCF-8457F954B8BD}" dt="2022-10-25T18:53:06.277" v="232" actId="20577"/>
          <ac:spMkLst>
            <pc:docMk/>
            <pc:sldMk cId="0" sldId="439"/>
            <ac:spMk id="17410" creationId="{3B10D403-65BD-446F-8501-62199955D58B}"/>
          </ac:spMkLst>
        </pc:spChg>
        <pc:picChg chg="add del">
          <ac:chgData name="Luke Lowry" userId="f47c6f02-88e7-4ea4-b86e-49432940f80d" providerId="ADAL" clId="{E39E8D0F-00D3-4D92-BCCF-8457F954B8BD}" dt="2022-10-25T18:53:03.808" v="227" actId="21"/>
          <ac:picMkLst>
            <pc:docMk/>
            <pc:sldMk cId="0" sldId="439"/>
            <ac:picMk id="17412" creationId="{2DA8D267-6220-4706-90B3-A85B7328D3EF}"/>
          </ac:picMkLst>
        </pc:picChg>
      </pc:sldChg>
      <pc:sldChg chg="modSp mod ord">
        <pc:chgData name="Luke Lowry" userId="f47c6f02-88e7-4ea4-b86e-49432940f80d" providerId="ADAL" clId="{E39E8D0F-00D3-4D92-BCCF-8457F954B8BD}" dt="2022-10-25T20:35:46.667" v="1009"/>
        <pc:sldMkLst>
          <pc:docMk/>
          <pc:sldMk cId="0" sldId="440"/>
        </pc:sldMkLst>
        <pc:spChg chg="mod">
          <ac:chgData name="Luke Lowry" userId="f47c6f02-88e7-4ea4-b86e-49432940f80d" providerId="ADAL" clId="{E39E8D0F-00D3-4D92-BCCF-8457F954B8BD}" dt="2022-10-25T20:35:36.100" v="1007" actId="20577"/>
          <ac:spMkLst>
            <pc:docMk/>
            <pc:sldMk cId="0" sldId="440"/>
            <ac:spMk id="23555" creationId="{9DD15A4C-09B7-4E9D-9519-A199A30A60CF}"/>
          </ac:spMkLst>
        </pc:spChg>
      </pc:sldChg>
      <pc:sldChg chg="del">
        <pc:chgData name="Luke Lowry" userId="f47c6f02-88e7-4ea4-b86e-49432940f80d" providerId="ADAL" clId="{E39E8D0F-00D3-4D92-BCCF-8457F954B8BD}" dt="2022-10-25T18:47:17.724" v="3" actId="2696"/>
        <pc:sldMkLst>
          <pc:docMk/>
          <pc:sldMk cId="0" sldId="443"/>
        </pc:sldMkLst>
      </pc:sldChg>
      <pc:sldChg chg="del">
        <pc:chgData name="Luke Lowry" userId="f47c6f02-88e7-4ea4-b86e-49432940f80d" providerId="ADAL" clId="{E39E8D0F-00D3-4D92-BCCF-8457F954B8BD}" dt="2022-10-25T18:47:12.646" v="1" actId="2696"/>
        <pc:sldMkLst>
          <pc:docMk/>
          <pc:sldMk cId="0" sldId="444"/>
        </pc:sldMkLst>
      </pc:sldChg>
      <pc:sldChg chg="del">
        <pc:chgData name="Luke Lowry" userId="f47c6f02-88e7-4ea4-b86e-49432940f80d" providerId="ADAL" clId="{E39E8D0F-00D3-4D92-BCCF-8457F954B8BD}" dt="2022-10-25T18:47:14.853" v="2" actId="2696"/>
        <pc:sldMkLst>
          <pc:docMk/>
          <pc:sldMk cId="0" sldId="445"/>
        </pc:sldMkLst>
      </pc:sldChg>
      <pc:sldChg chg="mod ord modShow">
        <pc:chgData name="Luke Lowry" userId="f47c6f02-88e7-4ea4-b86e-49432940f80d" providerId="ADAL" clId="{E39E8D0F-00D3-4D92-BCCF-8457F954B8BD}" dt="2022-10-25T20:35:48.849" v="1010" actId="729"/>
        <pc:sldMkLst>
          <pc:docMk/>
          <pc:sldMk cId="0" sldId="448"/>
        </pc:sldMkLst>
      </pc:sldChg>
      <pc:sldChg chg="mod modShow">
        <pc:chgData name="Luke Lowry" userId="f47c6f02-88e7-4ea4-b86e-49432940f80d" providerId="ADAL" clId="{E39E8D0F-00D3-4D92-BCCF-8457F954B8BD}" dt="2022-10-25T20:35:53.444" v="1012" actId="729"/>
        <pc:sldMkLst>
          <pc:docMk/>
          <pc:sldMk cId="0" sldId="449"/>
        </pc:sldMkLst>
      </pc:sldChg>
      <pc:sldChg chg="modSp mod ord">
        <pc:chgData name="Luke Lowry" userId="f47c6f02-88e7-4ea4-b86e-49432940f80d" providerId="ADAL" clId="{E39E8D0F-00D3-4D92-BCCF-8457F954B8BD}" dt="2022-10-25T20:22:16.039" v="411" actId="5793"/>
        <pc:sldMkLst>
          <pc:docMk/>
          <pc:sldMk cId="0" sldId="450"/>
        </pc:sldMkLst>
        <pc:spChg chg="mod">
          <ac:chgData name="Luke Lowry" userId="f47c6f02-88e7-4ea4-b86e-49432940f80d" providerId="ADAL" clId="{E39E8D0F-00D3-4D92-BCCF-8457F954B8BD}" dt="2022-10-25T20:22:16.039" v="411" actId="5793"/>
          <ac:spMkLst>
            <pc:docMk/>
            <pc:sldMk cId="0" sldId="450"/>
            <ac:spMk id="19458" creationId="{BB9413AD-2419-4B3B-B344-24C33C5668E8}"/>
          </ac:spMkLst>
        </pc:spChg>
        <pc:spChg chg="mod">
          <ac:chgData name="Luke Lowry" userId="f47c6f02-88e7-4ea4-b86e-49432940f80d" providerId="ADAL" clId="{E39E8D0F-00D3-4D92-BCCF-8457F954B8BD}" dt="2022-10-25T20:20:06.859" v="377" actId="20577"/>
          <ac:spMkLst>
            <pc:docMk/>
            <pc:sldMk cId="0" sldId="450"/>
            <ac:spMk id="19459" creationId="{C25A2026-4A1F-42CA-9537-50E038170F61}"/>
          </ac:spMkLst>
        </pc:spChg>
      </pc:sldChg>
      <pc:sldChg chg="mod modShow">
        <pc:chgData name="Luke Lowry" userId="f47c6f02-88e7-4ea4-b86e-49432940f80d" providerId="ADAL" clId="{E39E8D0F-00D3-4D92-BCCF-8457F954B8BD}" dt="2022-10-25T20:35:57.497" v="1013" actId="729"/>
        <pc:sldMkLst>
          <pc:docMk/>
          <pc:sldMk cId="0" sldId="451"/>
        </pc:sldMkLst>
      </pc:sldChg>
      <pc:sldChg chg="addSp delSp modSp mod ord">
        <pc:chgData name="Luke Lowry" userId="f47c6f02-88e7-4ea4-b86e-49432940f80d" providerId="ADAL" clId="{E39E8D0F-00D3-4D92-BCCF-8457F954B8BD}" dt="2022-10-25T18:51:50.058" v="169" actId="1076"/>
        <pc:sldMkLst>
          <pc:docMk/>
          <pc:sldMk cId="0" sldId="452"/>
        </pc:sldMkLst>
        <pc:spChg chg="add del mod">
          <ac:chgData name="Luke Lowry" userId="f47c6f02-88e7-4ea4-b86e-49432940f80d" providerId="ADAL" clId="{E39E8D0F-00D3-4D92-BCCF-8457F954B8BD}" dt="2022-10-25T18:49:59.530" v="138" actId="21"/>
          <ac:spMkLst>
            <pc:docMk/>
            <pc:sldMk cId="0" sldId="452"/>
            <ac:spMk id="2" creationId="{082AD62D-9F2B-491D-096E-C6E0CD09973F}"/>
          </ac:spMkLst>
        </pc:spChg>
        <pc:spChg chg="del">
          <ac:chgData name="Luke Lowry" userId="f47c6f02-88e7-4ea4-b86e-49432940f80d" providerId="ADAL" clId="{E39E8D0F-00D3-4D92-BCCF-8457F954B8BD}" dt="2022-10-25T18:49:55.801" v="137" actId="21"/>
          <ac:spMkLst>
            <pc:docMk/>
            <pc:sldMk cId="0" sldId="452"/>
            <ac:spMk id="3" creationId="{C7F58E9A-F48D-4561-97CA-590DA8D21667}"/>
          </ac:spMkLst>
        </pc:spChg>
        <pc:spChg chg="del mod">
          <ac:chgData name="Luke Lowry" userId="f47c6f02-88e7-4ea4-b86e-49432940f80d" providerId="ADAL" clId="{E39E8D0F-00D3-4D92-BCCF-8457F954B8BD}" dt="2022-10-25T18:50:37.092" v="144" actId="3680"/>
          <ac:spMkLst>
            <pc:docMk/>
            <pc:sldMk cId="0" sldId="452"/>
            <ac:spMk id="4" creationId="{5628F9BB-48CE-4E8C-A77D-DD6A04E5C10F}"/>
          </ac:spMkLst>
        </pc:spChg>
        <pc:spChg chg="mod">
          <ac:chgData name="Luke Lowry" userId="f47c6f02-88e7-4ea4-b86e-49432940f80d" providerId="ADAL" clId="{E39E8D0F-00D3-4D92-BCCF-8457F954B8BD}" dt="2022-10-25T18:50:06.584" v="141" actId="1076"/>
          <ac:spMkLst>
            <pc:docMk/>
            <pc:sldMk cId="0" sldId="452"/>
            <ac:spMk id="18434" creationId="{3BC46858-2CC6-4F2D-B7F0-2498425368A6}"/>
          </ac:spMkLst>
        </pc:spChg>
        <pc:graphicFrameChg chg="add mod ord modGraphic">
          <ac:chgData name="Luke Lowry" userId="f47c6f02-88e7-4ea4-b86e-49432940f80d" providerId="ADAL" clId="{E39E8D0F-00D3-4D92-BCCF-8457F954B8BD}" dt="2022-10-25T18:51:50.058" v="169" actId="1076"/>
          <ac:graphicFrameMkLst>
            <pc:docMk/>
            <pc:sldMk cId="0" sldId="452"/>
            <ac:graphicFrameMk id="5" creationId="{55D12C79-9C07-F7C1-32F0-7FA99D63257C}"/>
          </ac:graphicFrameMkLst>
        </pc:graphicFrameChg>
      </pc:sldChg>
      <pc:sldChg chg="modSp new mod ord">
        <pc:chgData name="Luke Lowry" userId="f47c6f02-88e7-4ea4-b86e-49432940f80d" providerId="ADAL" clId="{E39E8D0F-00D3-4D92-BCCF-8457F954B8BD}" dt="2022-10-25T18:49:38.084" v="119"/>
        <pc:sldMkLst>
          <pc:docMk/>
          <pc:sldMk cId="979783100" sldId="453"/>
        </pc:sldMkLst>
        <pc:spChg chg="mod">
          <ac:chgData name="Luke Lowry" userId="f47c6f02-88e7-4ea4-b86e-49432940f80d" providerId="ADAL" clId="{E39E8D0F-00D3-4D92-BCCF-8457F954B8BD}" dt="2022-10-25T18:48:52.390" v="42" actId="1076"/>
          <ac:spMkLst>
            <pc:docMk/>
            <pc:sldMk cId="979783100" sldId="453"/>
            <ac:spMk id="2" creationId="{02E5F69C-F0C2-FB7F-EA87-7F28319D5CE1}"/>
          </ac:spMkLst>
        </pc:spChg>
        <pc:spChg chg="mod">
          <ac:chgData name="Luke Lowry" userId="f47c6f02-88e7-4ea4-b86e-49432940f80d" providerId="ADAL" clId="{E39E8D0F-00D3-4D92-BCCF-8457F954B8BD}" dt="2022-10-25T18:49:32.838" v="117" actId="20577"/>
          <ac:spMkLst>
            <pc:docMk/>
            <pc:sldMk cId="979783100" sldId="453"/>
            <ac:spMk id="3" creationId="{C2E9CF68-795E-71D3-60B0-B8302AC1CCED}"/>
          </ac:spMkLst>
        </pc:spChg>
      </pc:sldChg>
      <pc:sldChg chg="new del">
        <pc:chgData name="Luke Lowry" userId="f47c6f02-88e7-4ea4-b86e-49432940f80d" providerId="ADAL" clId="{E39E8D0F-00D3-4D92-BCCF-8457F954B8BD}" dt="2022-10-25T18:48:06.287" v="8" actId="680"/>
        <pc:sldMkLst>
          <pc:docMk/>
          <pc:sldMk cId="2030959984" sldId="453"/>
        </pc:sldMkLst>
      </pc:sldChg>
      <pc:sldChg chg="addSp delSp modSp new del">
        <pc:chgData name="Luke Lowry" userId="f47c6f02-88e7-4ea4-b86e-49432940f80d" providerId="ADAL" clId="{E39E8D0F-00D3-4D92-BCCF-8457F954B8BD}" dt="2022-10-25T18:47:44.459" v="6" actId="2696"/>
        <pc:sldMkLst>
          <pc:docMk/>
          <pc:sldMk cId="3561635812" sldId="453"/>
        </pc:sldMkLst>
        <pc:spChg chg="del">
          <ac:chgData name="Luke Lowry" userId="f47c6f02-88e7-4ea4-b86e-49432940f80d" providerId="ADAL" clId="{E39E8D0F-00D3-4D92-BCCF-8457F954B8BD}" dt="2022-10-25T18:47:30.776" v="5"/>
          <ac:spMkLst>
            <pc:docMk/>
            <pc:sldMk cId="3561635812" sldId="453"/>
            <ac:spMk id="2" creationId="{4A0B43D8-23EE-1646-81F9-B83140B7536B}"/>
          </ac:spMkLst>
        </pc:spChg>
        <pc:spChg chg="del">
          <ac:chgData name="Luke Lowry" userId="f47c6f02-88e7-4ea4-b86e-49432940f80d" providerId="ADAL" clId="{E39E8D0F-00D3-4D92-BCCF-8457F954B8BD}" dt="2022-10-25T18:47:30.776" v="5"/>
          <ac:spMkLst>
            <pc:docMk/>
            <pc:sldMk cId="3561635812" sldId="453"/>
            <ac:spMk id="3" creationId="{8965EA9E-B932-DFD2-A56D-5DF89200DF53}"/>
          </ac:spMkLst>
        </pc:spChg>
        <pc:spChg chg="add mod">
          <ac:chgData name="Luke Lowry" userId="f47c6f02-88e7-4ea4-b86e-49432940f80d" providerId="ADAL" clId="{E39E8D0F-00D3-4D92-BCCF-8457F954B8BD}" dt="2022-10-25T18:47:30.776" v="5"/>
          <ac:spMkLst>
            <pc:docMk/>
            <pc:sldMk cId="3561635812" sldId="453"/>
            <ac:spMk id="4" creationId="{BDCBB2FF-0050-4627-536C-D4D24AB4DFED}"/>
          </ac:spMkLst>
        </pc:spChg>
        <pc:spChg chg="add mod">
          <ac:chgData name="Luke Lowry" userId="f47c6f02-88e7-4ea4-b86e-49432940f80d" providerId="ADAL" clId="{E39E8D0F-00D3-4D92-BCCF-8457F954B8BD}" dt="2022-10-25T18:47:30.776" v="5"/>
          <ac:spMkLst>
            <pc:docMk/>
            <pc:sldMk cId="3561635812" sldId="453"/>
            <ac:spMk id="5" creationId="{6E510D1C-2FAA-2FDB-8D29-F9237FB4E2AA}"/>
          </ac:spMkLst>
        </pc:spChg>
      </pc:sldChg>
      <pc:sldChg chg="addSp delSp modSp add mod ord">
        <pc:chgData name="Luke Lowry" userId="f47c6f02-88e7-4ea4-b86e-49432940f80d" providerId="ADAL" clId="{E39E8D0F-00D3-4D92-BCCF-8457F954B8BD}" dt="2022-10-25T18:53:41.051" v="266" actId="1076"/>
        <pc:sldMkLst>
          <pc:docMk/>
          <pc:sldMk cId="32569908" sldId="454"/>
        </pc:sldMkLst>
        <pc:spChg chg="add del mod">
          <ac:chgData name="Luke Lowry" userId="f47c6f02-88e7-4ea4-b86e-49432940f80d" providerId="ADAL" clId="{E39E8D0F-00D3-4D92-BCCF-8457F954B8BD}" dt="2022-10-25T18:53:18.653" v="237" actId="21"/>
          <ac:spMkLst>
            <pc:docMk/>
            <pc:sldMk cId="32569908" sldId="454"/>
            <ac:spMk id="2" creationId="{21FF526F-5AB2-3AF3-8D48-8BD32638C4BB}"/>
          </ac:spMkLst>
        </pc:spChg>
        <pc:spChg chg="del">
          <ac:chgData name="Luke Lowry" userId="f47c6f02-88e7-4ea4-b86e-49432940f80d" providerId="ADAL" clId="{E39E8D0F-00D3-4D92-BCCF-8457F954B8BD}" dt="2022-10-25T18:53:21.309" v="238" actId="21"/>
          <ac:spMkLst>
            <pc:docMk/>
            <pc:sldMk cId="32569908" sldId="454"/>
            <ac:spMk id="3" creationId="{B763BB0C-A9A8-47D8-ACF8-E050D55C1F83}"/>
          </ac:spMkLst>
        </pc:spChg>
        <pc:spChg chg="add del mod">
          <ac:chgData name="Luke Lowry" userId="f47c6f02-88e7-4ea4-b86e-49432940f80d" providerId="ADAL" clId="{E39E8D0F-00D3-4D92-BCCF-8457F954B8BD}" dt="2022-10-25T18:53:23.998" v="239" actId="21"/>
          <ac:spMkLst>
            <pc:docMk/>
            <pc:sldMk cId="32569908" sldId="454"/>
            <ac:spMk id="4" creationId="{3740F884-BC5C-9C4C-B4AD-FC026E8C1D95}"/>
          </ac:spMkLst>
        </pc:spChg>
        <pc:spChg chg="mod">
          <ac:chgData name="Luke Lowry" userId="f47c6f02-88e7-4ea4-b86e-49432940f80d" providerId="ADAL" clId="{E39E8D0F-00D3-4D92-BCCF-8457F954B8BD}" dt="2022-10-25T18:53:41.051" v="266" actId="1076"/>
          <ac:spMkLst>
            <pc:docMk/>
            <pc:sldMk cId="32569908" sldId="454"/>
            <ac:spMk id="17410" creationId="{3B10D403-65BD-446F-8501-62199955D58B}"/>
          </ac:spMkLst>
        </pc:spChg>
        <pc:picChg chg="del">
          <ac:chgData name="Luke Lowry" userId="f47c6f02-88e7-4ea4-b86e-49432940f80d" providerId="ADAL" clId="{E39E8D0F-00D3-4D92-BCCF-8457F954B8BD}" dt="2022-10-25T18:53:16.155" v="236" actId="21"/>
          <ac:picMkLst>
            <pc:docMk/>
            <pc:sldMk cId="32569908" sldId="454"/>
            <ac:picMk id="17412" creationId="{2DA8D267-6220-4706-90B3-A85B7328D3EF}"/>
          </ac:picMkLst>
        </pc:picChg>
      </pc:sldChg>
      <pc:sldChg chg="modSp add mod">
        <pc:chgData name="Luke Lowry" userId="f47c6f02-88e7-4ea4-b86e-49432940f80d" providerId="ADAL" clId="{E39E8D0F-00D3-4D92-BCCF-8457F954B8BD}" dt="2022-10-25T20:18:55.610" v="290" actId="20577"/>
        <pc:sldMkLst>
          <pc:docMk/>
          <pc:sldMk cId="4030711445" sldId="455"/>
        </pc:sldMkLst>
        <pc:spChg chg="mod">
          <ac:chgData name="Luke Lowry" userId="f47c6f02-88e7-4ea4-b86e-49432940f80d" providerId="ADAL" clId="{E39E8D0F-00D3-4D92-BCCF-8457F954B8BD}" dt="2022-10-25T20:18:55.610" v="290" actId="20577"/>
          <ac:spMkLst>
            <pc:docMk/>
            <pc:sldMk cId="4030711445" sldId="455"/>
            <ac:spMk id="17410" creationId="{3B10D403-65BD-446F-8501-62199955D58B}"/>
          </ac:spMkLst>
        </pc:spChg>
      </pc:sldChg>
      <pc:sldChg chg="modSp add mod">
        <pc:chgData name="Luke Lowry" userId="f47c6f02-88e7-4ea4-b86e-49432940f80d" providerId="ADAL" clId="{E39E8D0F-00D3-4D92-BCCF-8457F954B8BD}" dt="2022-10-25T20:19:18.967" v="311" actId="20577"/>
        <pc:sldMkLst>
          <pc:docMk/>
          <pc:sldMk cId="1127851763" sldId="456"/>
        </pc:sldMkLst>
        <pc:spChg chg="mod">
          <ac:chgData name="Luke Lowry" userId="f47c6f02-88e7-4ea4-b86e-49432940f80d" providerId="ADAL" clId="{E39E8D0F-00D3-4D92-BCCF-8457F954B8BD}" dt="2022-10-25T20:19:18.967" v="311" actId="20577"/>
          <ac:spMkLst>
            <pc:docMk/>
            <pc:sldMk cId="1127851763" sldId="456"/>
            <ac:spMk id="17410" creationId="{3B10D403-65BD-446F-8501-62199955D58B}"/>
          </ac:spMkLst>
        </pc:spChg>
      </pc:sldChg>
      <pc:sldChg chg="modSp add mod">
        <pc:chgData name="Luke Lowry" userId="f47c6f02-88e7-4ea4-b86e-49432940f80d" providerId="ADAL" clId="{E39E8D0F-00D3-4D92-BCCF-8457F954B8BD}" dt="2022-10-25T20:19:30.753" v="328" actId="20577"/>
        <pc:sldMkLst>
          <pc:docMk/>
          <pc:sldMk cId="3329152507" sldId="457"/>
        </pc:sldMkLst>
        <pc:spChg chg="mod">
          <ac:chgData name="Luke Lowry" userId="f47c6f02-88e7-4ea4-b86e-49432940f80d" providerId="ADAL" clId="{E39E8D0F-00D3-4D92-BCCF-8457F954B8BD}" dt="2022-10-25T20:19:30.753" v="328" actId="20577"/>
          <ac:spMkLst>
            <pc:docMk/>
            <pc:sldMk cId="3329152507" sldId="457"/>
            <ac:spMk id="17410" creationId="{3B10D403-65BD-446F-8501-62199955D58B}"/>
          </ac:spMkLst>
        </pc:spChg>
      </pc:sldChg>
      <pc:sldChg chg="modSp add mod">
        <pc:chgData name="Luke Lowry" userId="f47c6f02-88e7-4ea4-b86e-49432940f80d" providerId="ADAL" clId="{E39E8D0F-00D3-4D92-BCCF-8457F954B8BD}" dt="2022-10-25T20:19:56.930" v="358" actId="20577"/>
        <pc:sldMkLst>
          <pc:docMk/>
          <pc:sldMk cId="858922269" sldId="458"/>
        </pc:sldMkLst>
        <pc:spChg chg="mod">
          <ac:chgData name="Luke Lowry" userId="f47c6f02-88e7-4ea4-b86e-49432940f80d" providerId="ADAL" clId="{E39E8D0F-00D3-4D92-BCCF-8457F954B8BD}" dt="2022-10-25T20:19:56.930" v="358" actId="20577"/>
          <ac:spMkLst>
            <pc:docMk/>
            <pc:sldMk cId="858922269" sldId="458"/>
            <ac:spMk id="17410" creationId="{3B10D403-65BD-446F-8501-62199955D58B}"/>
          </ac:spMkLst>
        </pc:spChg>
      </pc:sldChg>
      <pc:sldChg chg="modSp add mod">
        <pc:chgData name="Luke Lowry" userId="f47c6f02-88e7-4ea4-b86e-49432940f80d" providerId="ADAL" clId="{E39E8D0F-00D3-4D92-BCCF-8457F954B8BD}" dt="2022-10-25T20:22:04.088" v="410" actId="404"/>
        <pc:sldMkLst>
          <pc:docMk/>
          <pc:sldMk cId="930684407" sldId="459"/>
        </pc:sldMkLst>
        <pc:spChg chg="mod">
          <ac:chgData name="Luke Lowry" userId="f47c6f02-88e7-4ea4-b86e-49432940f80d" providerId="ADAL" clId="{E39E8D0F-00D3-4D92-BCCF-8457F954B8BD}" dt="2022-10-25T20:22:04.088" v="410" actId="404"/>
          <ac:spMkLst>
            <pc:docMk/>
            <pc:sldMk cId="930684407" sldId="459"/>
            <ac:spMk id="19458" creationId="{BB9413AD-2419-4B3B-B344-24C33C5668E8}"/>
          </ac:spMkLst>
        </pc:spChg>
      </pc:sldChg>
      <pc:sldChg chg="modSp add mod">
        <pc:chgData name="Luke Lowry" userId="f47c6f02-88e7-4ea4-b86e-49432940f80d" providerId="ADAL" clId="{E39E8D0F-00D3-4D92-BCCF-8457F954B8BD}" dt="2022-10-25T20:25:00.844" v="431" actId="948"/>
        <pc:sldMkLst>
          <pc:docMk/>
          <pc:sldMk cId="3863932125" sldId="460"/>
        </pc:sldMkLst>
        <pc:spChg chg="mod">
          <ac:chgData name="Luke Lowry" userId="f47c6f02-88e7-4ea4-b86e-49432940f80d" providerId="ADAL" clId="{E39E8D0F-00D3-4D92-BCCF-8457F954B8BD}" dt="2022-10-25T20:25:00.844" v="431" actId="948"/>
          <ac:spMkLst>
            <pc:docMk/>
            <pc:sldMk cId="3863932125" sldId="460"/>
            <ac:spMk id="19458" creationId="{BB9413AD-2419-4B3B-B344-24C33C5668E8}"/>
          </ac:spMkLst>
        </pc:spChg>
      </pc:sldChg>
      <pc:sldChg chg="modSp add mod">
        <pc:chgData name="Luke Lowry" userId="f47c6f02-88e7-4ea4-b86e-49432940f80d" providerId="ADAL" clId="{E39E8D0F-00D3-4D92-BCCF-8457F954B8BD}" dt="2022-10-25T20:29:13.480" v="486" actId="403"/>
        <pc:sldMkLst>
          <pc:docMk/>
          <pc:sldMk cId="1882185877" sldId="461"/>
        </pc:sldMkLst>
        <pc:spChg chg="mod">
          <ac:chgData name="Luke Lowry" userId="f47c6f02-88e7-4ea4-b86e-49432940f80d" providerId="ADAL" clId="{E39E8D0F-00D3-4D92-BCCF-8457F954B8BD}" dt="2022-10-25T20:29:13.480" v="486" actId="403"/>
          <ac:spMkLst>
            <pc:docMk/>
            <pc:sldMk cId="1882185877" sldId="461"/>
            <ac:spMk id="19458" creationId="{BB9413AD-2419-4B3B-B344-24C33C5668E8}"/>
          </ac:spMkLst>
        </pc:spChg>
      </pc:sldChg>
      <pc:sldChg chg="modSp add mod">
        <pc:chgData name="Luke Lowry" userId="f47c6f02-88e7-4ea4-b86e-49432940f80d" providerId="ADAL" clId="{E39E8D0F-00D3-4D92-BCCF-8457F954B8BD}" dt="2022-10-25T20:29:00.503" v="483" actId="20577"/>
        <pc:sldMkLst>
          <pc:docMk/>
          <pc:sldMk cId="213420053" sldId="462"/>
        </pc:sldMkLst>
        <pc:spChg chg="mod">
          <ac:chgData name="Luke Lowry" userId="f47c6f02-88e7-4ea4-b86e-49432940f80d" providerId="ADAL" clId="{E39E8D0F-00D3-4D92-BCCF-8457F954B8BD}" dt="2022-10-25T20:29:00.503" v="483" actId="20577"/>
          <ac:spMkLst>
            <pc:docMk/>
            <pc:sldMk cId="213420053" sldId="462"/>
            <ac:spMk id="19458" creationId="{BB9413AD-2419-4B3B-B344-24C33C5668E8}"/>
          </ac:spMkLst>
        </pc:spChg>
      </pc:sldChg>
      <pc:sldChg chg="modSp add mod">
        <pc:chgData name="Luke Lowry" userId="f47c6f02-88e7-4ea4-b86e-49432940f80d" providerId="ADAL" clId="{E39E8D0F-00D3-4D92-BCCF-8457F954B8BD}" dt="2022-10-25T20:31:06.446" v="540" actId="948"/>
        <pc:sldMkLst>
          <pc:docMk/>
          <pc:sldMk cId="3496582713" sldId="463"/>
        </pc:sldMkLst>
        <pc:spChg chg="mod">
          <ac:chgData name="Luke Lowry" userId="f47c6f02-88e7-4ea4-b86e-49432940f80d" providerId="ADAL" clId="{E39E8D0F-00D3-4D92-BCCF-8457F954B8BD}" dt="2022-10-25T20:31:06.446" v="540" actId="948"/>
          <ac:spMkLst>
            <pc:docMk/>
            <pc:sldMk cId="3496582713" sldId="463"/>
            <ac:spMk id="19458" creationId="{BB9413AD-2419-4B3B-B344-24C33C5668E8}"/>
          </ac:spMkLst>
        </pc:spChg>
      </pc:sldChg>
      <pc:sldChg chg="add del">
        <pc:chgData name="Luke Lowry" userId="f47c6f02-88e7-4ea4-b86e-49432940f80d" providerId="ADAL" clId="{E39E8D0F-00D3-4D92-BCCF-8457F954B8BD}" dt="2022-10-25T20:31:23.222" v="542" actId="2696"/>
        <pc:sldMkLst>
          <pc:docMk/>
          <pc:sldMk cId="1847509422" sldId="464"/>
        </pc:sldMkLst>
      </pc:sldChg>
      <pc:sldChg chg="add del">
        <pc:chgData name="Luke Lowry" userId="f47c6f02-88e7-4ea4-b86e-49432940f80d" providerId="ADAL" clId="{E39E8D0F-00D3-4D92-BCCF-8457F954B8BD}" dt="2022-10-25T20:31:28.267" v="543" actId="2696"/>
        <pc:sldMkLst>
          <pc:docMk/>
          <pc:sldMk cId="585019913" sldId="465"/>
        </pc:sldMkLst>
      </pc:sldChg>
      <pc:sldChg chg="modSp add mod">
        <pc:chgData name="Luke Lowry" userId="f47c6f02-88e7-4ea4-b86e-49432940f80d" providerId="ADAL" clId="{E39E8D0F-00D3-4D92-BCCF-8457F954B8BD}" dt="2022-10-25T20:32:06.811" v="656" actId="20577"/>
        <pc:sldMkLst>
          <pc:docMk/>
          <pc:sldMk cId="1170330402" sldId="466"/>
        </pc:sldMkLst>
        <pc:spChg chg="mod">
          <ac:chgData name="Luke Lowry" userId="f47c6f02-88e7-4ea4-b86e-49432940f80d" providerId="ADAL" clId="{E39E8D0F-00D3-4D92-BCCF-8457F954B8BD}" dt="2022-10-25T20:32:06.811" v="656" actId="20577"/>
          <ac:spMkLst>
            <pc:docMk/>
            <pc:sldMk cId="1170330402" sldId="466"/>
            <ac:spMk id="19458" creationId="{BB9413AD-2419-4B3B-B344-24C33C5668E8}"/>
          </ac:spMkLst>
        </pc:spChg>
      </pc:sldChg>
      <pc:sldChg chg="modSp add mod">
        <pc:chgData name="Luke Lowry" userId="f47c6f02-88e7-4ea4-b86e-49432940f80d" providerId="ADAL" clId="{E39E8D0F-00D3-4D92-BCCF-8457F954B8BD}" dt="2022-10-25T20:32:48.528" v="787" actId="20577"/>
        <pc:sldMkLst>
          <pc:docMk/>
          <pc:sldMk cId="1100327184" sldId="467"/>
        </pc:sldMkLst>
        <pc:spChg chg="mod">
          <ac:chgData name="Luke Lowry" userId="f47c6f02-88e7-4ea4-b86e-49432940f80d" providerId="ADAL" clId="{E39E8D0F-00D3-4D92-BCCF-8457F954B8BD}" dt="2022-10-25T20:32:48.528" v="787" actId="20577"/>
          <ac:spMkLst>
            <pc:docMk/>
            <pc:sldMk cId="1100327184" sldId="467"/>
            <ac:spMk id="19458" creationId="{BB9413AD-2419-4B3B-B344-24C33C5668E8}"/>
          </ac:spMkLst>
        </pc:spChg>
      </pc:sldChg>
      <pc:sldChg chg="modSp add mod">
        <pc:chgData name="Luke Lowry" userId="f47c6f02-88e7-4ea4-b86e-49432940f80d" providerId="ADAL" clId="{E39E8D0F-00D3-4D92-BCCF-8457F954B8BD}" dt="2022-10-25T20:33:50.592" v="855" actId="20577"/>
        <pc:sldMkLst>
          <pc:docMk/>
          <pc:sldMk cId="3181814260" sldId="468"/>
        </pc:sldMkLst>
        <pc:spChg chg="mod">
          <ac:chgData name="Luke Lowry" userId="f47c6f02-88e7-4ea4-b86e-49432940f80d" providerId="ADAL" clId="{E39E8D0F-00D3-4D92-BCCF-8457F954B8BD}" dt="2022-10-25T20:33:50.592" v="855" actId="20577"/>
          <ac:spMkLst>
            <pc:docMk/>
            <pc:sldMk cId="3181814260" sldId="468"/>
            <ac:spMk id="19458" creationId="{BB9413AD-2419-4B3B-B344-24C33C5668E8}"/>
          </ac:spMkLst>
        </pc:spChg>
        <pc:spChg chg="mod">
          <ac:chgData name="Luke Lowry" userId="f47c6f02-88e7-4ea4-b86e-49432940f80d" providerId="ADAL" clId="{E39E8D0F-00D3-4D92-BCCF-8457F954B8BD}" dt="2022-10-25T20:33:40.090" v="823" actId="20577"/>
          <ac:spMkLst>
            <pc:docMk/>
            <pc:sldMk cId="3181814260" sldId="468"/>
            <ac:spMk id="19459" creationId="{C25A2026-4A1F-42CA-9537-50E038170F61}"/>
          </ac:spMkLst>
        </pc:spChg>
      </pc:sldChg>
      <pc:sldChg chg="modSp add mod ord">
        <pc:chgData name="Luke Lowry" userId="f47c6f02-88e7-4ea4-b86e-49432940f80d" providerId="ADAL" clId="{E39E8D0F-00D3-4D92-BCCF-8457F954B8BD}" dt="2022-10-25T20:34:19.172" v="880" actId="20577"/>
        <pc:sldMkLst>
          <pc:docMk/>
          <pc:sldMk cId="1054954470" sldId="469"/>
        </pc:sldMkLst>
        <pc:spChg chg="mod">
          <ac:chgData name="Luke Lowry" userId="f47c6f02-88e7-4ea4-b86e-49432940f80d" providerId="ADAL" clId="{E39E8D0F-00D3-4D92-BCCF-8457F954B8BD}" dt="2022-10-25T20:34:19.172" v="880" actId="20577"/>
          <ac:spMkLst>
            <pc:docMk/>
            <pc:sldMk cId="1054954470" sldId="469"/>
            <ac:spMk id="17410" creationId="{3B10D403-65BD-446F-8501-62199955D58B}"/>
          </ac:spMkLst>
        </pc:spChg>
      </pc:sldChg>
    </pc:docChg>
  </pc:docChgLst>
  <pc:docChgLst>
    <pc:chgData name="Luke Lowry" userId="f47c6f02-88e7-4ea4-b86e-49432940f80d" providerId="ADAL" clId="{09197172-2B42-4681-8BA9-8AC2ECF69D2E}"/>
    <pc:docChg chg="custSel addSld delSld modSld sldOrd">
      <pc:chgData name="Luke Lowry" userId="f47c6f02-88e7-4ea4-b86e-49432940f80d" providerId="ADAL" clId="{09197172-2B42-4681-8BA9-8AC2ECF69D2E}" dt="2022-10-27T15:00:12.432" v="567" actId="20577"/>
      <pc:docMkLst>
        <pc:docMk/>
      </pc:docMkLst>
      <pc:sldChg chg="del">
        <pc:chgData name="Luke Lowry" userId="f47c6f02-88e7-4ea4-b86e-49432940f80d" providerId="ADAL" clId="{09197172-2B42-4681-8BA9-8AC2ECF69D2E}" dt="2022-10-26T21:18:48.635" v="455" actId="2696"/>
        <pc:sldMkLst>
          <pc:docMk/>
          <pc:sldMk cId="0" sldId="439"/>
        </pc:sldMkLst>
      </pc:sldChg>
      <pc:sldChg chg="del">
        <pc:chgData name="Luke Lowry" userId="f47c6f02-88e7-4ea4-b86e-49432940f80d" providerId="ADAL" clId="{09197172-2B42-4681-8BA9-8AC2ECF69D2E}" dt="2022-10-26T21:18:46.497" v="454" actId="2696"/>
        <pc:sldMkLst>
          <pc:docMk/>
          <pc:sldMk cId="0" sldId="448"/>
        </pc:sldMkLst>
      </pc:sldChg>
      <pc:sldChg chg="del">
        <pc:chgData name="Luke Lowry" userId="f47c6f02-88e7-4ea4-b86e-49432940f80d" providerId="ADAL" clId="{09197172-2B42-4681-8BA9-8AC2ECF69D2E}" dt="2022-10-26T21:18:50.895" v="456" actId="2696"/>
        <pc:sldMkLst>
          <pc:docMk/>
          <pc:sldMk cId="0" sldId="449"/>
        </pc:sldMkLst>
      </pc:sldChg>
      <pc:sldChg chg="addSp delSp modSp mod">
        <pc:chgData name="Luke Lowry" userId="f47c6f02-88e7-4ea4-b86e-49432940f80d" providerId="ADAL" clId="{09197172-2B42-4681-8BA9-8AC2ECF69D2E}" dt="2022-10-26T20:39:40.396" v="64" actId="20577"/>
        <pc:sldMkLst>
          <pc:docMk/>
          <pc:sldMk cId="0" sldId="450"/>
        </pc:sldMkLst>
        <pc:spChg chg="add del mod">
          <ac:chgData name="Luke Lowry" userId="f47c6f02-88e7-4ea4-b86e-49432940f80d" providerId="ADAL" clId="{09197172-2B42-4681-8BA9-8AC2ECF69D2E}" dt="2022-10-26T20:36:16.161" v="1" actId="21"/>
          <ac:spMkLst>
            <pc:docMk/>
            <pc:sldMk cId="0" sldId="450"/>
            <ac:spMk id="2" creationId="{0BF93EFB-BCE1-B2C9-A14B-F46D1212060D}"/>
          </ac:spMkLst>
        </pc:spChg>
        <pc:spChg chg="add mod">
          <ac:chgData name="Luke Lowry" userId="f47c6f02-88e7-4ea4-b86e-49432940f80d" providerId="ADAL" clId="{09197172-2B42-4681-8BA9-8AC2ECF69D2E}" dt="2022-10-26T20:39:01.947" v="44" actId="1076"/>
          <ac:spMkLst>
            <pc:docMk/>
            <pc:sldMk cId="0" sldId="450"/>
            <ac:spMk id="3" creationId="{A9F55CF3-8A1E-F9C5-CFCD-B7E0E59940E0}"/>
          </ac:spMkLst>
        </pc:spChg>
        <pc:spChg chg="mod">
          <ac:chgData name="Luke Lowry" userId="f47c6f02-88e7-4ea4-b86e-49432940f80d" providerId="ADAL" clId="{09197172-2B42-4681-8BA9-8AC2ECF69D2E}" dt="2022-10-26T20:39:15.196" v="52" actId="5793"/>
          <ac:spMkLst>
            <pc:docMk/>
            <pc:sldMk cId="0" sldId="450"/>
            <ac:spMk id="19458" creationId="{BB9413AD-2419-4B3B-B344-24C33C5668E8}"/>
          </ac:spMkLst>
        </pc:spChg>
        <pc:spChg chg="mod">
          <ac:chgData name="Luke Lowry" userId="f47c6f02-88e7-4ea4-b86e-49432940f80d" providerId="ADAL" clId="{09197172-2B42-4681-8BA9-8AC2ECF69D2E}" dt="2022-10-26T20:39:40.396" v="64" actId="20577"/>
          <ac:spMkLst>
            <pc:docMk/>
            <pc:sldMk cId="0" sldId="450"/>
            <ac:spMk id="19459" creationId="{C25A2026-4A1F-42CA-9537-50E038170F61}"/>
          </ac:spMkLst>
        </pc:spChg>
        <pc:graphicFrameChg chg="add del mod">
          <ac:chgData name="Luke Lowry" userId="f47c6f02-88e7-4ea4-b86e-49432940f80d" providerId="ADAL" clId="{09197172-2B42-4681-8BA9-8AC2ECF69D2E}" dt="2022-10-26T20:37:14.957" v="13"/>
          <ac:graphicFrameMkLst>
            <pc:docMk/>
            <pc:sldMk cId="0" sldId="450"/>
            <ac:graphicFrameMk id="4" creationId="{4C976D46-34D2-EEC0-336B-D8DD8C0F9935}"/>
          </ac:graphicFrameMkLst>
        </pc:graphicFrameChg>
        <pc:picChg chg="del">
          <ac:chgData name="Luke Lowry" userId="f47c6f02-88e7-4ea4-b86e-49432940f80d" providerId="ADAL" clId="{09197172-2B42-4681-8BA9-8AC2ECF69D2E}" dt="2022-10-26T20:35:41.179" v="0" actId="21"/>
          <ac:picMkLst>
            <pc:docMk/>
            <pc:sldMk cId="0" sldId="450"/>
            <ac:picMk id="19460" creationId="{DE04777F-D14E-403C-B93E-AD2344A5E9B6}"/>
          </ac:picMkLst>
        </pc:picChg>
      </pc:sldChg>
      <pc:sldChg chg="del">
        <pc:chgData name="Luke Lowry" userId="f47c6f02-88e7-4ea4-b86e-49432940f80d" providerId="ADAL" clId="{09197172-2B42-4681-8BA9-8AC2ECF69D2E}" dt="2022-10-26T21:18:54.155" v="457" actId="2696"/>
        <pc:sldMkLst>
          <pc:docMk/>
          <pc:sldMk cId="0" sldId="451"/>
        </pc:sldMkLst>
      </pc:sldChg>
      <pc:sldChg chg="modSp mod">
        <pc:chgData name="Luke Lowry" userId="f47c6f02-88e7-4ea4-b86e-49432940f80d" providerId="ADAL" clId="{09197172-2B42-4681-8BA9-8AC2ECF69D2E}" dt="2022-10-27T15:00:12.432" v="567" actId="20577"/>
        <pc:sldMkLst>
          <pc:docMk/>
          <pc:sldMk cId="979783100" sldId="453"/>
        </pc:sldMkLst>
        <pc:spChg chg="mod">
          <ac:chgData name="Luke Lowry" userId="f47c6f02-88e7-4ea4-b86e-49432940f80d" providerId="ADAL" clId="{09197172-2B42-4681-8BA9-8AC2ECF69D2E}" dt="2022-10-27T15:00:12.432" v="567" actId="20577"/>
          <ac:spMkLst>
            <pc:docMk/>
            <pc:sldMk cId="979783100" sldId="453"/>
            <ac:spMk id="3" creationId="{C2E9CF68-795E-71D3-60B0-B8302AC1CCED}"/>
          </ac:spMkLst>
        </pc:spChg>
      </pc:sldChg>
      <pc:sldChg chg="addSp delSp modSp mod">
        <pc:chgData name="Luke Lowry" userId="f47c6f02-88e7-4ea4-b86e-49432940f80d" providerId="ADAL" clId="{09197172-2B42-4681-8BA9-8AC2ECF69D2E}" dt="2022-10-26T20:45:37.148" v="229" actId="114"/>
        <pc:sldMkLst>
          <pc:docMk/>
          <pc:sldMk cId="930684407" sldId="459"/>
        </pc:sldMkLst>
        <pc:spChg chg="add del mod">
          <ac:chgData name="Luke Lowry" userId="f47c6f02-88e7-4ea4-b86e-49432940f80d" providerId="ADAL" clId="{09197172-2B42-4681-8BA9-8AC2ECF69D2E}" dt="2022-10-26T20:42:39.854" v="154" actId="21"/>
          <ac:spMkLst>
            <pc:docMk/>
            <pc:sldMk cId="930684407" sldId="459"/>
            <ac:spMk id="2" creationId="{4B5298E9-9A4A-623D-F9BD-F2486F6B66E4}"/>
          </ac:spMkLst>
        </pc:spChg>
        <pc:spChg chg="add del mod">
          <ac:chgData name="Luke Lowry" userId="f47c6f02-88e7-4ea4-b86e-49432940f80d" providerId="ADAL" clId="{09197172-2B42-4681-8BA9-8AC2ECF69D2E}" dt="2022-10-26T20:42:48.176" v="156" actId="21"/>
          <ac:spMkLst>
            <pc:docMk/>
            <pc:sldMk cId="930684407" sldId="459"/>
            <ac:spMk id="3" creationId="{409C9E0C-050C-F63A-F9A4-5A75A7D272D5}"/>
          </ac:spMkLst>
        </pc:spChg>
        <pc:spChg chg="add mod">
          <ac:chgData name="Luke Lowry" userId="f47c6f02-88e7-4ea4-b86e-49432940f80d" providerId="ADAL" clId="{09197172-2B42-4681-8BA9-8AC2ECF69D2E}" dt="2022-10-26T20:45:37.148" v="229" actId="114"/>
          <ac:spMkLst>
            <pc:docMk/>
            <pc:sldMk cId="930684407" sldId="459"/>
            <ac:spMk id="4" creationId="{F63E4596-3E32-1C86-5286-71F80B53C046}"/>
          </ac:spMkLst>
        </pc:spChg>
        <pc:spChg chg="mod">
          <ac:chgData name="Luke Lowry" userId="f47c6f02-88e7-4ea4-b86e-49432940f80d" providerId="ADAL" clId="{09197172-2B42-4681-8BA9-8AC2ECF69D2E}" dt="2022-10-26T20:39:48.736" v="76" actId="20577"/>
          <ac:spMkLst>
            <pc:docMk/>
            <pc:sldMk cId="930684407" sldId="459"/>
            <ac:spMk id="19459" creationId="{C25A2026-4A1F-42CA-9537-50E038170F61}"/>
          </ac:spMkLst>
        </pc:spChg>
        <pc:picChg chg="del">
          <ac:chgData name="Luke Lowry" userId="f47c6f02-88e7-4ea4-b86e-49432940f80d" providerId="ADAL" clId="{09197172-2B42-4681-8BA9-8AC2ECF69D2E}" dt="2022-10-26T20:42:37.347" v="153" actId="21"/>
          <ac:picMkLst>
            <pc:docMk/>
            <pc:sldMk cId="930684407" sldId="459"/>
            <ac:picMk id="19460" creationId="{DE04777F-D14E-403C-B93E-AD2344A5E9B6}"/>
          </ac:picMkLst>
        </pc:picChg>
      </pc:sldChg>
      <pc:sldChg chg="addSp delSp modSp mod">
        <pc:chgData name="Luke Lowry" userId="f47c6f02-88e7-4ea4-b86e-49432940f80d" providerId="ADAL" clId="{09197172-2B42-4681-8BA9-8AC2ECF69D2E}" dt="2022-10-27T13:57:30.328" v="523" actId="1076"/>
        <pc:sldMkLst>
          <pc:docMk/>
          <pc:sldMk cId="3863932125" sldId="460"/>
        </pc:sldMkLst>
        <pc:spChg chg="add del mod">
          <ac:chgData name="Luke Lowry" userId="f47c6f02-88e7-4ea4-b86e-49432940f80d" providerId="ADAL" clId="{09197172-2B42-4681-8BA9-8AC2ECF69D2E}" dt="2022-10-26T20:56:26.700" v="236" actId="21"/>
          <ac:spMkLst>
            <pc:docMk/>
            <pc:sldMk cId="3863932125" sldId="460"/>
            <ac:spMk id="2" creationId="{27C17019-71CE-5FAC-003A-C637C9DB1F34}"/>
          </ac:spMkLst>
        </pc:spChg>
        <pc:spChg chg="mod">
          <ac:chgData name="Luke Lowry" userId="f47c6f02-88e7-4ea4-b86e-49432940f80d" providerId="ADAL" clId="{09197172-2B42-4681-8BA9-8AC2ECF69D2E}" dt="2022-10-26T20:39:58.197" v="88" actId="20577"/>
          <ac:spMkLst>
            <pc:docMk/>
            <pc:sldMk cId="3863932125" sldId="460"/>
            <ac:spMk id="19459" creationId="{C25A2026-4A1F-42CA-9537-50E038170F61}"/>
          </ac:spMkLst>
        </pc:spChg>
        <pc:graphicFrameChg chg="add del mod">
          <ac:chgData name="Luke Lowry" userId="f47c6f02-88e7-4ea4-b86e-49432940f80d" providerId="ADAL" clId="{09197172-2B42-4681-8BA9-8AC2ECF69D2E}" dt="2022-10-27T13:57:14.393" v="519" actId="21"/>
          <ac:graphicFrameMkLst>
            <pc:docMk/>
            <pc:sldMk cId="3863932125" sldId="460"/>
            <ac:graphicFrameMk id="2" creationId="{B0374572-DD8D-607F-021D-EFB1FD6BAA44}"/>
          </ac:graphicFrameMkLst>
        </pc:graphicFrameChg>
        <pc:graphicFrameChg chg="add mod">
          <ac:chgData name="Luke Lowry" userId="f47c6f02-88e7-4ea4-b86e-49432940f80d" providerId="ADAL" clId="{09197172-2B42-4681-8BA9-8AC2ECF69D2E}" dt="2022-10-27T13:57:30.328" v="523" actId="1076"/>
          <ac:graphicFrameMkLst>
            <pc:docMk/>
            <pc:sldMk cId="3863932125" sldId="460"/>
            <ac:graphicFrameMk id="3" creationId="{43004279-758C-C119-83A5-9BDF1DDBD26E}"/>
          </ac:graphicFrameMkLst>
        </pc:graphicFrameChg>
        <pc:graphicFrameChg chg="add del mod">
          <ac:chgData name="Luke Lowry" userId="f47c6f02-88e7-4ea4-b86e-49432940f80d" providerId="ADAL" clId="{09197172-2B42-4681-8BA9-8AC2ECF69D2E}" dt="2022-10-27T13:57:09.211" v="516" actId="21"/>
          <ac:graphicFrameMkLst>
            <pc:docMk/>
            <pc:sldMk cId="3863932125" sldId="460"/>
            <ac:graphicFrameMk id="4" creationId="{43004279-758C-C119-83A5-9BDF1DDBD26E}"/>
          </ac:graphicFrameMkLst>
        </pc:graphicFrameChg>
        <pc:picChg chg="add del mod">
          <ac:chgData name="Luke Lowry" userId="f47c6f02-88e7-4ea4-b86e-49432940f80d" providerId="ADAL" clId="{09197172-2B42-4681-8BA9-8AC2ECF69D2E}" dt="2022-10-26T20:56:15.325" v="232" actId="21"/>
          <ac:picMkLst>
            <pc:docMk/>
            <pc:sldMk cId="3863932125" sldId="460"/>
            <ac:picMk id="3" creationId="{F696098E-1239-B6C7-7743-16A3949F4803}"/>
          </ac:picMkLst>
        </pc:picChg>
        <pc:picChg chg="del">
          <ac:chgData name="Luke Lowry" userId="f47c6f02-88e7-4ea4-b86e-49432940f80d" providerId="ADAL" clId="{09197172-2B42-4681-8BA9-8AC2ECF69D2E}" dt="2022-10-26T20:55:46.661" v="230" actId="21"/>
          <ac:picMkLst>
            <pc:docMk/>
            <pc:sldMk cId="3863932125" sldId="460"/>
            <ac:picMk id="19460" creationId="{DE04777F-D14E-403C-B93E-AD2344A5E9B6}"/>
          </ac:picMkLst>
        </pc:picChg>
      </pc:sldChg>
      <pc:sldChg chg="addSp delSp modSp mod">
        <pc:chgData name="Luke Lowry" userId="f47c6f02-88e7-4ea4-b86e-49432940f80d" providerId="ADAL" clId="{09197172-2B42-4681-8BA9-8AC2ECF69D2E}" dt="2022-10-26T21:19:52.855" v="487" actId="1076"/>
        <pc:sldMkLst>
          <pc:docMk/>
          <pc:sldMk cId="1882185877" sldId="461"/>
        </pc:sldMkLst>
        <pc:spChg chg="add del mod">
          <ac:chgData name="Luke Lowry" userId="f47c6f02-88e7-4ea4-b86e-49432940f80d" providerId="ADAL" clId="{09197172-2B42-4681-8BA9-8AC2ECF69D2E}" dt="2022-10-26T20:58:14.744" v="242" actId="21"/>
          <ac:spMkLst>
            <pc:docMk/>
            <pc:sldMk cId="1882185877" sldId="461"/>
            <ac:spMk id="2" creationId="{1AD8573D-0FEA-CBAE-CD41-DBF9D2F89815}"/>
          </ac:spMkLst>
        </pc:spChg>
        <pc:spChg chg="add mod">
          <ac:chgData name="Luke Lowry" userId="f47c6f02-88e7-4ea4-b86e-49432940f80d" providerId="ADAL" clId="{09197172-2B42-4681-8BA9-8AC2ECF69D2E}" dt="2022-10-26T21:19:52.855" v="487" actId="1076"/>
          <ac:spMkLst>
            <pc:docMk/>
            <pc:sldMk cId="1882185877" sldId="461"/>
            <ac:spMk id="5" creationId="{D84E470B-1036-AB63-8408-A3A2444216B3}"/>
          </ac:spMkLst>
        </pc:spChg>
        <pc:spChg chg="mod">
          <ac:chgData name="Luke Lowry" userId="f47c6f02-88e7-4ea4-b86e-49432940f80d" providerId="ADAL" clId="{09197172-2B42-4681-8BA9-8AC2ECF69D2E}" dt="2022-10-26T21:04:43.145" v="274" actId="20577"/>
          <ac:spMkLst>
            <pc:docMk/>
            <pc:sldMk cId="1882185877" sldId="461"/>
            <ac:spMk id="19458" creationId="{BB9413AD-2419-4B3B-B344-24C33C5668E8}"/>
          </ac:spMkLst>
        </pc:spChg>
        <pc:spChg chg="mod">
          <ac:chgData name="Luke Lowry" userId="f47c6f02-88e7-4ea4-b86e-49432940f80d" providerId="ADAL" clId="{09197172-2B42-4681-8BA9-8AC2ECF69D2E}" dt="2022-10-26T20:40:16.296" v="102" actId="20577"/>
          <ac:spMkLst>
            <pc:docMk/>
            <pc:sldMk cId="1882185877" sldId="461"/>
            <ac:spMk id="19459" creationId="{C25A2026-4A1F-42CA-9537-50E038170F61}"/>
          </ac:spMkLst>
        </pc:spChg>
        <pc:graphicFrameChg chg="add mod modGraphic">
          <ac:chgData name="Luke Lowry" userId="f47c6f02-88e7-4ea4-b86e-49432940f80d" providerId="ADAL" clId="{09197172-2B42-4681-8BA9-8AC2ECF69D2E}" dt="2022-10-26T21:04:48.840" v="275" actId="1076"/>
          <ac:graphicFrameMkLst>
            <pc:docMk/>
            <pc:sldMk cId="1882185877" sldId="461"/>
            <ac:graphicFrameMk id="4" creationId="{B462AEBF-0578-D46B-E46A-C19BBA682E98}"/>
          </ac:graphicFrameMkLst>
        </pc:graphicFrameChg>
        <pc:picChg chg="del">
          <ac:chgData name="Luke Lowry" userId="f47c6f02-88e7-4ea4-b86e-49432940f80d" providerId="ADAL" clId="{09197172-2B42-4681-8BA9-8AC2ECF69D2E}" dt="2022-10-26T20:58:12.118" v="241" actId="21"/>
          <ac:picMkLst>
            <pc:docMk/>
            <pc:sldMk cId="1882185877" sldId="461"/>
            <ac:picMk id="19460" creationId="{DE04777F-D14E-403C-B93E-AD2344A5E9B6}"/>
          </ac:picMkLst>
        </pc:picChg>
      </pc:sldChg>
      <pc:sldChg chg="addSp delSp modSp mod">
        <pc:chgData name="Luke Lowry" userId="f47c6f02-88e7-4ea4-b86e-49432940f80d" providerId="ADAL" clId="{09197172-2B42-4681-8BA9-8AC2ECF69D2E}" dt="2022-10-27T13:58:36.453" v="530" actId="14100"/>
        <pc:sldMkLst>
          <pc:docMk/>
          <pc:sldMk cId="213420053" sldId="462"/>
        </pc:sldMkLst>
        <pc:spChg chg="add del mod">
          <ac:chgData name="Luke Lowry" userId="f47c6f02-88e7-4ea4-b86e-49432940f80d" providerId="ADAL" clId="{09197172-2B42-4681-8BA9-8AC2ECF69D2E}" dt="2022-10-26T21:06:37.126" v="277" actId="21"/>
          <ac:spMkLst>
            <pc:docMk/>
            <pc:sldMk cId="213420053" sldId="462"/>
            <ac:spMk id="2" creationId="{4BAF5170-FF62-D47D-ABE2-6F94B6F36E85}"/>
          </ac:spMkLst>
        </pc:spChg>
        <pc:spChg chg="mod">
          <ac:chgData name="Luke Lowry" userId="f47c6f02-88e7-4ea4-b86e-49432940f80d" providerId="ADAL" clId="{09197172-2B42-4681-8BA9-8AC2ECF69D2E}" dt="2022-10-26T21:08:45.588" v="286" actId="1076"/>
          <ac:spMkLst>
            <pc:docMk/>
            <pc:sldMk cId="213420053" sldId="462"/>
            <ac:spMk id="19458" creationId="{BB9413AD-2419-4B3B-B344-24C33C5668E8}"/>
          </ac:spMkLst>
        </pc:spChg>
        <pc:spChg chg="mod">
          <ac:chgData name="Luke Lowry" userId="f47c6f02-88e7-4ea4-b86e-49432940f80d" providerId="ADAL" clId="{09197172-2B42-4681-8BA9-8AC2ECF69D2E}" dt="2022-10-26T20:40:25.589" v="116" actId="20577"/>
          <ac:spMkLst>
            <pc:docMk/>
            <pc:sldMk cId="213420053" sldId="462"/>
            <ac:spMk id="19459" creationId="{C25A2026-4A1F-42CA-9537-50E038170F61}"/>
          </ac:spMkLst>
        </pc:spChg>
        <pc:graphicFrameChg chg="add mod">
          <ac:chgData name="Luke Lowry" userId="f47c6f02-88e7-4ea4-b86e-49432940f80d" providerId="ADAL" clId="{09197172-2B42-4681-8BA9-8AC2ECF69D2E}" dt="2022-10-27T13:58:36.453" v="530" actId="14100"/>
          <ac:graphicFrameMkLst>
            <pc:docMk/>
            <pc:sldMk cId="213420053" sldId="462"/>
            <ac:graphicFrameMk id="2" creationId="{BA54BDB3-2F26-7654-931A-1C452731A61D}"/>
          </ac:graphicFrameMkLst>
        </pc:graphicFrameChg>
        <pc:graphicFrameChg chg="add del mod">
          <ac:chgData name="Luke Lowry" userId="f47c6f02-88e7-4ea4-b86e-49432940f80d" providerId="ADAL" clId="{09197172-2B42-4681-8BA9-8AC2ECF69D2E}" dt="2022-10-27T13:58:16.446" v="524" actId="21"/>
          <ac:graphicFrameMkLst>
            <pc:docMk/>
            <pc:sldMk cId="213420053" sldId="462"/>
            <ac:graphicFrameMk id="3" creationId="{BA54BDB3-2F26-7654-931A-1C452731A61D}"/>
          </ac:graphicFrameMkLst>
        </pc:graphicFrameChg>
        <pc:picChg chg="del">
          <ac:chgData name="Luke Lowry" userId="f47c6f02-88e7-4ea4-b86e-49432940f80d" providerId="ADAL" clId="{09197172-2B42-4681-8BA9-8AC2ECF69D2E}" dt="2022-10-26T21:06:34.745" v="276" actId="21"/>
          <ac:picMkLst>
            <pc:docMk/>
            <pc:sldMk cId="213420053" sldId="462"/>
            <ac:picMk id="19460" creationId="{DE04777F-D14E-403C-B93E-AD2344A5E9B6}"/>
          </ac:picMkLst>
        </pc:picChg>
      </pc:sldChg>
      <pc:sldChg chg="addSp delSp modSp mod">
        <pc:chgData name="Luke Lowry" userId="f47c6f02-88e7-4ea4-b86e-49432940f80d" providerId="ADAL" clId="{09197172-2B42-4681-8BA9-8AC2ECF69D2E}" dt="2022-10-27T13:59:51.675" v="537" actId="14100"/>
        <pc:sldMkLst>
          <pc:docMk/>
          <pc:sldMk cId="3496582713" sldId="463"/>
        </pc:sldMkLst>
        <pc:spChg chg="add del mod">
          <ac:chgData name="Luke Lowry" userId="f47c6f02-88e7-4ea4-b86e-49432940f80d" providerId="ADAL" clId="{09197172-2B42-4681-8BA9-8AC2ECF69D2E}" dt="2022-10-26T21:10:45.979" v="288" actId="21"/>
          <ac:spMkLst>
            <pc:docMk/>
            <pc:sldMk cId="3496582713" sldId="463"/>
            <ac:spMk id="2" creationId="{15C031DB-C9F6-95E0-3E42-AB72A422DE28}"/>
          </ac:spMkLst>
        </pc:spChg>
        <pc:spChg chg="add del mod">
          <ac:chgData name="Luke Lowry" userId="f47c6f02-88e7-4ea4-b86e-49432940f80d" providerId="ADAL" clId="{09197172-2B42-4681-8BA9-8AC2ECF69D2E}" dt="2022-10-26T21:10:49.482" v="290" actId="21"/>
          <ac:spMkLst>
            <pc:docMk/>
            <pc:sldMk cId="3496582713" sldId="463"/>
            <ac:spMk id="3" creationId="{CE313C1C-DCB1-5FF2-007E-E025A6FBDD43}"/>
          </ac:spMkLst>
        </pc:spChg>
        <pc:spChg chg="mod">
          <ac:chgData name="Luke Lowry" userId="f47c6f02-88e7-4ea4-b86e-49432940f80d" providerId="ADAL" clId="{09197172-2B42-4681-8BA9-8AC2ECF69D2E}" dt="2022-10-26T21:11:09.339" v="296" actId="1076"/>
          <ac:spMkLst>
            <pc:docMk/>
            <pc:sldMk cId="3496582713" sldId="463"/>
            <ac:spMk id="19458" creationId="{BB9413AD-2419-4B3B-B344-24C33C5668E8}"/>
          </ac:spMkLst>
        </pc:spChg>
        <pc:spChg chg="mod">
          <ac:chgData name="Luke Lowry" userId="f47c6f02-88e7-4ea4-b86e-49432940f80d" providerId="ADAL" clId="{09197172-2B42-4681-8BA9-8AC2ECF69D2E}" dt="2022-10-26T20:40:32.996" v="128" actId="20577"/>
          <ac:spMkLst>
            <pc:docMk/>
            <pc:sldMk cId="3496582713" sldId="463"/>
            <ac:spMk id="19459" creationId="{C25A2026-4A1F-42CA-9537-50E038170F61}"/>
          </ac:spMkLst>
        </pc:spChg>
        <pc:graphicFrameChg chg="add mod">
          <ac:chgData name="Luke Lowry" userId="f47c6f02-88e7-4ea4-b86e-49432940f80d" providerId="ADAL" clId="{09197172-2B42-4681-8BA9-8AC2ECF69D2E}" dt="2022-10-27T13:59:51.675" v="537" actId="14100"/>
          <ac:graphicFrameMkLst>
            <pc:docMk/>
            <pc:sldMk cId="3496582713" sldId="463"/>
            <ac:graphicFrameMk id="2" creationId="{EFB3FB91-B9D8-5733-0D5A-82A56C4D9682}"/>
          </ac:graphicFrameMkLst>
        </pc:graphicFrameChg>
        <pc:graphicFrameChg chg="add del mod">
          <ac:chgData name="Luke Lowry" userId="f47c6f02-88e7-4ea4-b86e-49432940f80d" providerId="ADAL" clId="{09197172-2B42-4681-8BA9-8AC2ECF69D2E}" dt="2022-10-27T13:59:26.540" v="531" actId="21"/>
          <ac:graphicFrameMkLst>
            <pc:docMk/>
            <pc:sldMk cId="3496582713" sldId="463"/>
            <ac:graphicFrameMk id="4" creationId="{EFB3FB91-B9D8-5733-0D5A-82A56C4D9682}"/>
          </ac:graphicFrameMkLst>
        </pc:graphicFrameChg>
        <pc:picChg chg="del">
          <ac:chgData name="Luke Lowry" userId="f47c6f02-88e7-4ea4-b86e-49432940f80d" providerId="ADAL" clId="{09197172-2B42-4681-8BA9-8AC2ECF69D2E}" dt="2022-10-26T21:10:43.963" v="287" actId="21"/>
          <ac:picMkLst>
            <pc:docMk/>
            <pc:sldMk cId="3496582713" sldId="463"/>
            <ac:picMk id="19460" creationId="{DE04777F-D14E-403C-B93E-AD2344A5E9B6}"/>
          </ac:picMkLst>
        </pc:picChg>
      </pc:sldChg>
      <pc:sldChg chg="addSp delSp modSp mod">
        <pc:chgData name="Luke Lowry" userId="f47c6f02-88e7-4ea4-b86e-49432940f80d" providerId="ADAL" clId="{09197172-2B42-4681-8BA9-8AC2ECF69D2E}" dt="2022-10-27T14:00:34.877" v="544" actId="14100"/>
        <pc:sldMkLst>
          <pc:docMk/>
          <pc:sldMk cId="1170330402" sldId="466"/>
        </pc:sldMkLst>
        <pc:spChg chg="add del mod">
          <ac:chgData name="Luke Lowry" userId="f47c6f02-88e7-4ea4-b86e-49432940f80d" providerId="ADAL" clId="{09197172-2B42-4681-8BA9-8AC2ECF69D2E}" dt="2022-10-26T21:13:24.554" v="298" actId="21"/>
          <ac:spMkLst>
            <pc:docMk/>
            <pc:sldMk cId="1170330402" sldId="466"/>
            <ac:spMk id="2" creationId="{895967AE-72A5-B5A3-70DE-2A3A56500854}"/>
          </ac:spMkLst>
        </pc:spChg>
        <pc:spChg chg="mod">
          <ac:chgData name="Luke Lowry" userId="f47c6f02-88e7-4ea4-b86e-49432940f80d" providerId="ADAL" clId="{09197172-2B42-4681-8BA9-8AC2ECF69D2E}" dt="2022-10-26T21:13:49.218" v="306" actId="14100"/>
          <ac:spMkLst>
            <pc:docMk/>
            <pc:sldMk cId="1170330402" sldId="466"/>
            <ac:spMk id="19458" creationId="{BB9413AD-2419-4B3B-B344-24C33C5668E8}"/>
          </ac:spMkLst>
        </pc:spChg>
        <pc:spChg chg="mod">
          <ac:chgData name="Luke Lowry" userId="f47c6f02-88e7-4ea4-b86e-49432940f80d" providerId="ADAL" clId="{09197172-2B42-4681-8BA9-8AC2ECF69D2E}" dt="2022-10-26T20:40:42.044" v="140" actId="20577"/>
          <ac:spMkLst>
            <pc:docMk/>
            <pc:sldMk cId="1170330402" sldId="466"/>
            <ac:spMk id="19459" creationId="{C25A2026-4A1F-42CA-9537-50E038170F61}"/>
          </ac:spMkLst>
        </pc:spChg>
        <pc:graphicFrameChg chg="add mod">
          <ac:chgData name="Luke Lowry" userId="f47c6f02-88e7-4ea4-b86e-49432940f80d" providerId="ADAL" clId="{09197172-2B42-4681-8BA9-8AC2ECF69D2E}" dt="2022-10-27T14:00:34.877" v="544" actId="14100"/>
          <ac:graphicFrameMkLst>
            <pc:docMk/>
            <pc:sldMk cId="1170330402" sldId="466"/>
            <ac:graphicFrameMk id="2" creationId="{70E9ECF5-597A-4FE4-8ADE-EF2ACA378A59}"/>
          </ac:graphicFrameMkLst>
        </pc:graphicFrameChg>
        <pc:graphicFrameChg chg="add del mod">
          <ac:chgData name="Luke Lowry" userId="f47c6f02-88e7-4ea4-b86e-49432940f80d" providerId="ADAL" clId="{09197172-2B42-4681-8BA9-8AC2ECF69D2E}" dt="2022-10-27T14:00:18.865" v="538" actId="21"/>
          <ac:graphicFrameMkLst>
            <pc:docMk/>
            <pc:sldMk cId="1170330402" sldId="466"/>
            <ac:graphicFrameMk id="3" creationId="{70E9ECF5-597A-4FE4-8ADE-EF2ACA378A59}"/>
          </ac:graphicFrameMkLst>
        </pc:graphicFrameChg>
        <pc:picChg chg="del">
          <ac:chgData name="Luke Lowry" userId="f47c6f02-88e7-4ea4-b86e-49432940f80d" providerId="ADAL" clId="{09197172-2B42-4681-8BA9-8AC2ECF69D2E}" dt="2022-10-26T21:13:22.231" v="297" actId="21"/>
          <ac:picMkLst>
            <pc:docMk/>
            <pc:sldMk cId="1170330402" sldId="466"/>
            <ac:picMk id="19460" creationId="{DE04777F-D14E-403C-B93E-AD2344A5E9B6}"/>
          </ac:picMkLst>
        </pc:picChg>
      </pc:sldChg>
      <pc:sldChg chg="addSp delSp modSp mod">
        <pc:chgData name="Luke Lowry" userId="f47c6f02-88e7-4ea4-b86e-49432940f80d" providerId="ADAL" clId="{09197172-2B42-4681-8BA9-8AC2ECF69D2E}" dt="2022-10-27T14:03:12.763" v="565" actId="1076"/>
        <pc:sldMkLst>
          <pc:docMk/>
          <pc:sldMk cId="1100327184" sldId="467"/>
        </pc:sldMkLst>
        <pc:spChg chg="add del mod">
          <ac:chgData name="Luke Lowry" userId="f47c6f02-88e7-4ea4-b86e-49432940f80d" providerId="ADAL" clId="{09197172-2B42-4681-8BA9-8AC2ECF69D2E}" dt="2022-10-26T21:14:21.132" v="308" actId="21"/>
          <ac:spMkLst>
            <pc:docMk/>
            <pc:sldMk cId="1100327184" sldId="467"/>
            <ac:spMk id="2" creationId="{E73604E8-B864-C9CE-B3CC-B15363B76CAD}"/>
          </ac:spMkLst>
        </pc:spChg>
        <pc:spChg chg="add mod">
          <ac:chgData name="Luke Lowry" userId="f47c6f02-88e7-4ea4-b86e-49432940f80d" providerId="ADAL" clId="{09197172-2B42-4681-8BA9-8AC2ECF69D2E}" dt="2022-10-27T14:03:12.763" v="565" actId="1076"/>
          <ac:spMkLst>
            <pc:docMk/>
            <pc:sldMk cId="1100327184" sldId="467"/>
            <ac:spMk id="4" creationId="{14BCAB1A-C214-E84A-CECA-D07CA95FB21B}"/>
          </ac:spMkLst>
        </pc:spChg>
        <pc:spChg chg="mod">
          <ac:chgData name="Luke Lowry" userId="f47c6f02-88e7-4ea4-b86e-49432940f80d" providerId="ADAL" clId="{09197172-2B42-4681-8BA9-8AC2ECF69D2E}" dt="2022-10-27T14:02:10.968" v="552" actId="20577"/>
          <ac:spMkLst>
            <pc:docMk/>
            <pc:sldMk cId="1100327184" sldId="467"/>
            <ac:spMk id="19458" creationId="{BB9413AD-2419-4B3B-B344-24C33C5668E8}"/>
          </ac:spMkLst>
        </pc:spChg>
        <pc:spChg chg="mod">
          <ac:chgData name="Luke Lowry" userId="f47c6f02-88e7-4ea4-b86e-49432940f80d" providerId="ADAL" clId="{09197172-2B42-4681-8BA9-8AC2ECF69D2E}" dt="2022-10-26T20:40:50.925" v="152" actId="20577"/>
          <ac:spMkLst>
            <pc:docMk/>
            <pc:sldMk cId="1100327184" sldId="467"/>
            <ac:spMk id="19459" creationId="{C25A2026-4A1F-42CA-9537-50E038170F61}"/>
          </ac:spMkLst>
        </pc:spChg>
        <pc:graphicFrameChg chg="add mod">
          <ac:chgData name="Luke Lowry" userId="f47c6f02-88e7-4ea4-b86e-49432940f80d" providerId="ADAL" clId="{09197172-2B42-4681-8BA9-8AC2ECF69D2E}" dt="2022-10-27T14:01:52.024" v="551" actId="1076"/>
          <ac:graphicFrameMkLst>
            <pc:docMk/>
            <pc:sldMk cId="1100327184" sldId="467"/>
            <ac:graphicFrameMk id="2" creationId="{1B536A37-3FA1-D751-14A7-4CB1E4FE93BE}"/>
          </ac:graphicFrameMkLst>
        </pc:graphicFrameChg>
        <pc:graphicFrameChg chg="add del mod">
          <ac:chgData name="Luke Lowry" userId="f47c6f02-88e7-4ea4-b86e-49432940f80d" providerId="ADAL" clId="{09197172-2B42-4681-8BA9-8AC2ECF69D2E}" dt="2022-10-27T14:01:12.666" v="545" actId="21"/>
          <ac:graphicFrameMkLst>
            <pc:docMk/>
            <pc:sldMk cId="1100327184" sldId="467"/>
            <ac:graphicFrameMk id="3" creationId="{1B536A37-3FA1-D751-14A7-4CB1E4FE93BE}"/>
          </ac:graphicFrameMkLst>
        </pc:graphicFrameChg>
        <pc:picChg chg="del">
          <ac:chgData name="Luke Lowry" userId="f47c6f02-88e7-4ea4-b86e-49432940f80d" providerId="ADAL" clId="{09197172-2B42-4681-8BA9-8AC2ECF69D2E}" dt="2022-10-26T21:14:19.010" v="307" actId="21"/>
          <ac:picMkLst>
            <pc:docMk/>
            <pc:sldMk cId="1100327184" sldId="467"/>
            <ac:picMk id="19460" creationId="{DE04777F-D14E-403C-B93E-AD2344A5E9B6}"/>
          </ac:picMkLst>
        </pc:picChg>
      </pc:sldChg>
      <pc:sldChg chg="addSp delSp modSp mod">
        <pc:chgData name="Luke Lowry" userId="f47c6f02-88e7-4ea4-b86e-49432940f80d" providerId="ADAL" clId="{09197172-2B42-4681-8BA9-8AC2ECF69D2E}" dt="2022-10-26T21:18:35.735" v="453" actId="1076"/>
        <pc:sldMkLst>
          <pc:docMk/>
          <pc:sldMk cId="3181814260" sldId="468"/>
        </pc:sldMkLst>
        <pc:spChg chg="add del mod">
          <ac:chgData name="Luke Lowry" userId="f47c6f02-88e7-4ea4-b86e-49432940f80d" providerId="ADAL" clId="{09197172-2B42-4681-8BA9-8AC2ECF69D2E}" dt="2022-10-26T21:17:31.228" v="445" actId="21"/>
          <ac:spMkLst>
            <pc:docMk/>
            <pc:sldMk cId="3181814260" sldId="468"/>
            <ac:spMk id="2" creationId="{473946F8-32BB-60D8-9945-43C56D49D064}"/>
          </ac:spMkLst>
        </pc:spChg>
        <pc:spChg chg="del">
          <ac:chgData name="Luke Lowry" userId="f47c6f02-88e7-4ea4-b86e-49432940f80d" providerId="ADAL" clId="{09197172-2B42-4681-8BA9-8AC2ECF69D2E}" dt="2022-10-26T21:17:26.612" v="443" actId="21"/>
          <ac:spMkLst>
            <pc:docMk/>
            <pc:sldMk cId="3181814260" sldId="468"/>
            <ac:spMk id="19458" creationId="{BB9413AD-2419-4B3B-B344-24C33C5668E8}"/>
          </ac:spMkLst>
        </pc:spChg>
        <pc:picChg chg="add mod">
          <ac:chgData name="Luke Lowry" userId="f47c6f02-88e7-4ea4-b86e-49432940f80d" providerId="ADAL" clId="{09197172-2B42-4681-8BA9-8AC2ECF69D2E}" dt="2022-10-26T21:18:35.735" v="453" actId="1076"/>
          <ac:picMkLst>
            <pc:docMk/>
            <pc:sldMk cId="3181814260" sldId="468"/>
            <ac:picMk id="4" creationId="{F3C213C5-4764-F4C6-BD5B-188431504B58}"/>
          </ac:picMkLst>
        </pc:picChg>
        <pc:picChg chg="del">
          <ac:chgData name="Luke Lowry" userId="f47c6f02-88e7-4ea4-b86e-49432940f80d" providerId="ADAL" clId="{09197172-2B42-4681-8BA9-8AC2ECF69D2E}" dt="2022-10-26T21:17:28.472" v="444" actId="21"/>
          <ac:picMkLst>
            <pc:docMk/>
            <pc:sldMk cId="3181814260" sldId="468"/>
            <ac:picMk id="19460" creationId="{DE04777F-D14E-403C-B93E-AD2344A5E9B6}"/>
          </ac:picMkLst>
        </pc:picChg>
      </pc:sldChg>
      <pc:sldChg chg="modSp add mod ord">
        <pc:chgData name="Luke Lowry" userId="f47c6f02-88e7-4ea4-b86e-49432940f80d" providerId="ADAL" clId="{09197172-2B42-4681-8BA9-8AC2ECF69D2E}" dt="2022-10-26T21:32:04.561" v="515" actId="1076"/>
        <pc:sldMkLst>
          <pc:docMk/>
          <pc:sldMk cId="2813684270" sldId="470"/>
        </pc:sldMkLst>
        <pc:spChg chg="mod">
          <ac:chgData name="Luke Lowry" userId="f47c6f02-88e7-4ea4-b86e-49432940f80d" providerId="ADAL" clId="{09197172-2B42-4681-8BA9-8AC2ECF69D2E}" dt="2022-10-26T21:30:39.361" v="513" actId="20577"/>
          <ac:spMkLst>
            <pc:docMk/>
            <pc:sldMk cId="2813684270" sldId="470"/>
            <ac:spMk id="19459" creationId="{C25A2026-4A1F-42CA-9537-50E038170F61}"/>
          </ac:spMkLst>
        </pc:spChg>
        <pc:picChg chg="mod">
          <ac:chgData name="Luke Lowry" userId="f47c6f02-88e7-4ea4-b86e-49432940f80d" providerId="ADAL" clId="{09197172-2B42-4681-8BA9-8AC2ECF69D2E}" dt="2022-10-26T21:32:04.561" v="515" actId="1076"/>
          <ac:picMkLst>
            <pc:docMk/>
            <pc:sldMk cId="2813684270" sldId="470"/>
            <ac:picMk id="4" creationId="{F3C213C5-4764-F4C6-BD5B-188431504B58}"/>
          </ac:picMkLst>
        </pc:picChg>
      </pc:sldChg>
      <pc:sldMasterChg chg="delSldLayout">
        <pc:chgData name="Luke Lowry" userId="f47c6f02-88e7-4ea4-b86e-49432940f80d" providerId="ADAL" clId="{09197172-2B42-4681-8BA9-8AC2ECF69D2E}" dt="2022-10-26T21:18:50.895" v="456" actId="2696"/>
        <pc:sldMasterMkLst>
          <pc:docMk/>
          <pc:sldMasterMk cId="0" sldId="2147483648"/>
        </pc:sldMasterMkLst>
        <pc:sldLayoutChg chg="del">
          <pc:chgData name="Luke Lowry" userId="f47c6f02-88e7-4ea4-b86e-49432940f80d" providerId="ADAL" clId="{09197172-2B42-4681-8BA9-8AC2ECF69D2E}" dt="2022-10-26T21:18:50.895" v="456" actId="2696"/>
          <pc:sldLayoutMkLst>
            <pc:docMk/>
            <pc:sldMasterMk cId="0" sldId="2147483648"/>
            <pc:sldLayoutMk cId="3964712410" sldId="214748590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entralina.sharepoint.com/sites/PlanningDepartment898/Shared%20Documents/Regional%20Collaboration/NC%2073%20COP/Meeting%20agendas%20and%20minutes/2022%20meetings/10.27.22/NC%2073%20Pre-meeting%20Survey(1-5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entralina.sharepoint.com/sites/PlanningDepartment898/Shared%20Documents/Regional%20Collaboration/NC%2073%20COP/Meeting%20agendas%20and%20minutes/2022%20meetings/10.27.22/NC%2073%20Pre-meeting%20Survey(1-5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entralina.sharepoint.com/sites/PlanningDepartment898/Shared%20Documents/Regional%20Collaboration/NC%2073%20COP/Meeting%20agendas%20and%20minutes/2022%20meetings/10.27.22/NC%2073%20Pre-meeting%20Survey(1-5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centralina.sharepoint.com/sites/PlanningDepartment898/Shared%20Documents/Regional%20Collaboration/NC%2073%20COP/Meeting%20agendas%20and%20minutes/2022%20meetings/10.27.22/NC%2073%20Pre-meeting%20Survey(1-5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centralina.sharepoint.com/sites/PlanningDepartment898/Shared%20Documents/Regional%20Collaboration/NC%2073%20COP/Meeting%20agendas%20and%20minutes/2022%20meetings/10.27.22/NC%2073%20Pre-meeting%20Survey(1-5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Sheet2!$B$2:$B$9</c:f>
              <c:strCache>
                <c:ptCount val="8"/>
                <c:pt idx="0">
                  <c:v>Other</c:v>
                </c:pt>
                <c:pt idx="1">
                  <c:v>Transit</c:v>
                </c:pt>
                <c:pt idx="2">
                  <c:v>Emerging Mobility</c:v>
                </c:pt>
                <c:pt idx="3">
                  <c:v>ITS</c:v>
                </c:pt>
                <c:pt idx="4">
                  <c:v>Land use codes/ordinances</c:v>
                </c:pt>
                <c:pt idx="5">
                  <c:v>Trail use and active transportation</c:v>
                </c:pt>
                <c:pt idx="6">
                  <c:v>Land use policy (long-range)</c:v>
                </c:pt>
                <c:pt idx="7">
                  <c:v>Status of new development</c:v>
                </c:pt>
              </c:strCache>
            </c:strRef>
          </c:cat>
          <c:val>
            <c:numRef>
              <c:f>Sheet2!$C$2:$C$9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DF-4AD1-BFD8-10FED63C0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80366528"/>
        <c:axId val="680392832"/>
      </c:barChart>
      <c:catAx>
        <c:axId val="680366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0392832"/>
        <c:crosses val="autoZero"/>
        <c:auto val="1"/>
        <c:lblAlgn val="ctr"/>
        <c:lblOffset val="100"/>
        <c:noMultiLvlLbl val="0"/>
      </c:catAx>
      <c:valAx>
        <c:axId val="680392832"/>
        <c:scaling>
          <c:orientation val="minMax"/>
          <c:max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036652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Sheet3!$A$2:$A$5</c:f>
              <c:strCache>
                <c:ptCount val="4"/>
                <c:pt idx="0">
                  <c:v>4 times a year</c:v>
                </c:pt>
                <c:pt idx="1">
                  <c:v>Other</c:v>
                </c:pt>
                <c:pt idx="2">
                  <c:v>3 times a year</c:v>
                </c:pt>
                <c:pt idx="3">
                  <c:v>2 times a year</c:v>
                </c:pt>
              </c:strCache>
            </c:strRef>
          </c:cat>
          <c:val>
            <c:numRef>
              <c:f>Sheet3!$B$2:$B$5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AD-48DA-8FC7-9A507F600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89843632"/>
        <c:axId val="1289844048"/>
      </c:barChart>
      <c:catAx>
        <c:axId val="1289843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9844048"/>
        <c:crosses val="autoZero"/>
        <c:auto val="1"/>
        <c:lblAlgn val="ctr"/>
        <c:lblOffset val="100"/>
        <c:noMultiLvlLbl val="0"/>
      </c:catAx>
      <c:valAx>
        <c:axId val="1289844048"/>
        <c:scaling>
          <c:orientation val="minMax"/>
          <c:max val="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98436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Sheet4!$A$2:$A$6</c:f>
              <c:strCache>
                <c:ptCount val="5"/>
                <c:pt idx="0">
                  <c:v>In-person</c:v>
                </c:pt>
                <c:pt idx="1">
                  <c:v>Other</c:v>
                </c:pt>
                <c:pt idx="2">
                  <c:v>Hybrid</c:v>
                </c:pt>
                <c:pt idx="3">
                  <c:v>Virtual</c:v>
                </c:pt>
                <c:pt idx="4">
                  <c:v>A mix of virtual, hybrid, in-person</c:v>
                </c:pt>
              </c:strCache>
            </c:strRef>
          </c:cat>
          <c:val>
            <c:numRef>
              <c:f>Sheet4!$B$2:$B$6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A-461A-A903-14B206299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55520448"/>
        <c:axId val="655521696"/>
      </c:barChart>
      <c:catAx>
        <c:axId val="65552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521696"/>
        <c:crosses val="autoZero"/>
        <c:auto val="1"/>
        <c:lblAlgn val="ctr"/>
        <c:lblOffset val="100"/>
        <c:noMultiLvlLbl val="0"/>
      </c:catAx>
      <c:valAx>
        <c:axId val="655521696"/>
        <c:scaling>
          <c:orientation val="minMax"/>
          <c:max val="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520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Response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Sheet5!$A$2:$A$6</c:f>
              <c:strCache>
                <c:ptCount val="5"/>
                <c:pt idx="0">
                  <c:v>Somewhat frequently</c:v>
                </c:pt>
                <c:pt idx="1">
                  <c:v>Frequently</c:v>
                </c:pt>
                <c:pt idx="2">
                  <c:v>Other</c:v>
                </c:pt>
                <c:pt idx="3">
                  <c:v>Not at all</c:v>
                </c:pt>
                <c:pt idx="4">
                  <c:v>Infrequently</c:v>
                </c:pt>
              </c:strCache>
            </c:strRef>
          </c:cat>
          <c:val>
            <c:numRef>
              <c:f>Sheet5!$B$2:$B$6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F-49F3-9CA7-3121A1844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12140208"/>
        <c:axId val="1212128144"/>
      </c:barChart>
      <c:catAx>
        <c:axId val="1212140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128144"/>
        <c:crosses val="autoZero"/>
        <c:auto val="1"/>
        <c:lblAlgn val="ctr"/>
        <c:lblOffset val="100"/>
        <c:noMultiLvlLbl val="0"/>
      </c:catAx>
      <c:valAx>
        <c:axId val="1212128144"/>
        <c:scaling>
          <c:orientation val="minMax"/>
          <c:max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1402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Sheet6!$B$1</c:f>
              <c:strCache>
                <c:ptCount val="1"/>
                <c:pt idx="0">
                  <c:v>Answer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Sheet6!$B$2:$B$3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03-419F-9C21-90C8B67B6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90783936"/>
        <c:axId val="1290785184"/>
      </c:barChart>
      <c:catAx>
        <c:axId val="1290783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0785184"/>
        <c:crosses val="autoZero"/>
        <c:auto val="1"/>
        <c:lblAlgn val="ctr"/>
        <c:lblOffset val="100"/>
        <c:noMultiLvlLbl val="0"/>
      </c:catAx>
      <c:valAx>
        <c:axId val="1290785184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078393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24CDCB-2E86-48C9-9671-57AB45925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D1AB3-D277-4BE0-A815-B4F0140CE6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8CE9453-E62A-4A8E-9819-2A4D6ECC4826}" type="datetimeFigureOut">
              <a:rPr lang="en-US" altLang="en-US"/>
              <a:pPr>
                <a:defRPr/>
              </a:pPr>
              <a:t>9/22/2023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1E8B2-6237-4210-8D25-9DE2C25791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F7FB26-F1ED-4827-A1E7-018C38748C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1F0AFAF-6D5F-44D6-AC67-4D3262395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09AEFB-303D-4AC2-86B3-BACE068F05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0A8151-7DD4-45FE-8F36-AD07A1723F0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40186DA-CC70-4EE4-B909-D324E582E092}" type="datetimeFigureOut">
              <a:rPr lang="en-US" altLang="en-US"/>
              <a:pPr>
                <a:defRPr/>
              </a:pPr>
              <a:t>9/22/2023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6CB0650-C834-46ED-874C-068A533A22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28" tIns="46264" rIns="92528" bIns="4626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3767C4F-9397-4474-8E8F-967E483C37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2528" tIns="46264" rIns="92528" bIns="4626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4E897-8B08-45B5-BC7B-9A96DDB94A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E9580-5F27-4446-85F4-2FC3A337BC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1BBB74-5E7F-46F8-934D-F16D207DC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D05F03-F8AE-4632-AE93-A536C206D45C}"/>
              </a:ext>
            </a:extLst>
          </p:cNvPr>
          <p:cNvSpPr/>
          <p:nvPr userDrawn="1"/>
        </p:nvSpPr>
        <p:spPr>
          <a:xfrm>
            <a:off x="0" y="0"/>
            <a:ext cx="9144000" cy="6869113"/>
          </a:xfrm>
          <a:prstGeom prst="rect">
            <a:avLst/>
          </a:prstGeom>
          <a:solidFill>
            <a:schemeClr val="accent4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7406A2-5246-4C78-8BEA-A08F607DC188}"/>
              </a:ext>
            </a:extLst>
          </p:cNvPr>
          <p:cNvSpPr/>
          <p:nvPr userDrawn="1"/>
        </p:nvSpPr>
        <p:spPr>
          <a:xfrm>
            <a:off x="2800350" y="0"/>
            <a:ext cx="3771900" cy="1306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87864A-03A7-4AB6-A3BD-A04637148E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73025"/>
            <a:ext cx="37719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3410744"/>
            <a:ext cx="6934200" cy="1143000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219200" y="4800600"/>
            <a:ext cx="6934200" cy="5334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Kalam" panose="02000000000000000000" pitchFamily="2" charset="77"/>
                <a:cs typeface="Kalam" panose="02000000000000000000" pitchFamily="2" charset="77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22298"/>
      </p:ext>
    </p:extLst>
  </p:cSld>
  <p:clrMapOvr>
    <a:masterClrMapping/>
  </p:clrMapOvr>
  <p:transition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217D2E-4950-428E-860C-0A240B0629EA}"/>
              </a:ext>
            </a:extLst>
          </p:cNvPr>
          <p:cNvCxnSpPr/>
          <p:nvPr userDrawn="1"/>
        </p:nvCxnSpPr>
        <p:spPr>
          <a:xfrm>
            <a:off x="1371600" y="4419600"/>
            <a:ext cx="6400800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F347A4EE-0CFB-4A46-9840-E2CE4DF74F0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819900"/>
            <a:ext cx="9144000" cy="76200"/>
            <a:chOff x="0" y="6553200"/>
            <a:chExt cx="9926192" cy="1524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406E74-9CC7-44BA-AECB-D6F74053711D}"/>
                </a:ext>
              </a:extLst>
            </p:cNvPr>
            <p:cNvSpPr/>
            <p:nvPr userDrawn="1"/>
          </p:nvSpPr>
          <p:spPr>
            <a:xfrm>
              <a:off x="0" y="6553200"/>
              <a:ext cx="2481548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AF41F40-0BA3-417C-85D6-D8D191699BC7}"/>
                </a:ext>
              </a:extLst>
            </p:cNvPr>
            <p:cNvSpPr/>
            <p:nvPr userDrawn="1"/>
          </p:nvSpPr>
          <p:spPr>
            <a:xfrm>
              <a:off x="2481548" y="6553200"/>
              <a:ext cx="2481548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53799EC-B210-4873-9065-2DB3E7AE07B9}"/>
                </a:ext>
              </a:extLst>
            </p:cNvPr>
            <p:cNvSpPr/>
            <p:nvPr userDrawn="1"/>
          </p:nvSpPr>
          <p:spPr>
            <a:xfrm>
              <a:off x="4963096" y="6553200"/>
              <a:ext cx="2481548" cy="15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A3C7A4-640C-4BBD-A972-83A81800ADC8}"/>
                </a:ext>
              </a:extLst>
            </p:cNvPr>
            <p:cNvSpPr/>
            <p:nvPr userDrawn="1"/>
          </p:nvSpPr>
          <p:spPr>
            <a:xfrm>
              <a:off x="7444644" y="6553200"/>
              <a:ext cx="2481548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EF03C3-A5B9-48A0-B044-45846115AB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1666875"/>
            <a:ext cx="62484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4876800"/>
            <a:ext cx="8229600" cy="533400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101271" y="5562601"/>
            <a:ext cx="6934200" cy="5334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Kalam" panose="02000000000000000000" pitchFamily="2" charset="77"/>
                <a:cs typeface="Kalam" panose="02000000000000000000" pitchFamily="2" charset="77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47862"/>
      </p:ext>
    </p:extLst>
  </p:cSld>
  <p:clrMapOvr>
    <a:masterClrMapping/>
  </p:clrMapOvr>
  <p:transition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Section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071E52-77B7-4BD1-816E-021E313D8124}"/>
              </a:ext>
            </a:extLst>
          </p:cNvPr>
          <p:cNvSpPr/>
          <p:nvPr userDrawn="1"/>
        </p:nvSpPr>
        <p:spPr>
          <a:xfrm>
            <a:off x="0" y="1447800"/>
            <a:ext cx="6781800" cy="38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EA2ED6-B47A-45F8-9F27-AACACD95C4E2}"/>
              </a:ext>
            </a:extLst>
          </p:cNvPr>
          <p:cNvSpPr/>
          <p:nvPr userDrawn="1"/>
        </p:nvSpPr>
        <p:spPr>
          <a:xfrm>
            <a:off x="838200" y="4152900"/>
            <a:ext cx="1752600" cy="460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5BBCD455-A6BC-4612-AC7E-07E179EE425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819900"/>
            <a:ext cx="9144000" cy="76200"/>
            <a:chOff x="0" y="6553200"/>
            <a:chExt cx="9926192" cy="152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57A4203-6A22-4DD9-A228-418878768C06}"/>
                </a:ext>
              </a:extLst>
            </p:cNvPr>
            <p:cNvSpPr/>
            <p:nvPr userDrawn="1"/>
          </p:nvSpPr>
          <p:spPr>
            <a:xfrm>
              <a:off x="0" y="6553200"/>
              <a:ext cx="2481548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A269DB-5A56-422A-B13E-F56DD3A66341}"/>
                </a:ext>
              </a:extLst>
            </p:cNvPr>
            <p:cNvSpPr/>
            <p:nvPr userDrawn="1"/>
          </p:nvSpPr>
          <p:spPr>
            <a:xfrm>
              <a:off x="2481548" y="6553200"/>
              <a:ext cx="2481548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ACFFB3-C45B-4AA4-86DB-53ADE111B8B5}"/>
                </a:ext>
              </a:extLst>
            </p:cNvPr>
            <p:cNvSpPr/>
            <p:nvPr userDrawn="1"/>
          </p:nvSpPr>
          <p:spPr>
            <a:xfrm>
              <a:off x="4963096" y="6553200"/>
              <a:ext cx="2481548" cy="15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2B27F9-2F37-4E84-B352-B849F5E9409C}"/>
                </a:ext>
              </a:extLst>
            </p:cNvPr>
            <p:cNvSpPr/>
            <p:nvPr userDrawn="1"/>
          </p:nvSpPr>
          <p:spPr>
            <a:xfrm>
              <a:off x="7444644" y="6553200"/>
              <a:ext cx="2481548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54380" y="2786842"/>
            <a:ext cx="4572000" cy="1981200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62000" y="2362200"/>
            <a:ext cx="4572000" cy="419100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accent5"/>
                </a:solidFill>
                <a:latin typeface="Kalam" panose="02000000000000000000" pitchFamily="2" charset="77"/>
                <a:cs typeface="Kalam" panose="02000000000000000000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257800" y="2057400"/>
            <a:ext cx="3352800" cy="259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Montserrat" pitchFamily="2" charset="77"/>
              </a:defRPr>
            </a:lvl1pPr>
            <a:lvl2pPr>
              <a:defRPr sz="1800">
                <a:latin typeface="Montserrat" pitchFamily="2" charset="77"/>
              </a:defRPr>
            </a:lvl2pPr>
            <a:lvl3pPr>
              <a:defRPr sz="1600">
                <a:latin typeface="Montserrat" pitchFamily="2" charset="77"/>
              </a:defRPr>
            </a:lvl3pPr>
            <a:lvl4pPr>
              <a:defRPr sz="1400">
                <a:latin typeface="Montserrat" pitchFamily="2" charset="77"/>
              </a:defRPr>
            </a:lvl4pPr>
            <a:lvl5pPr>
              <a:defRPr sz="1400">
                <a:latin typeface="Montserrat" pitchFamily="2" charset="77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95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_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4A9F7E-6632-4A33-88B1-BDFC174BB614}"/>
              </a:ext>
            </a:extLst>
          </p:cNvPr>
          <p:cNvSpPr/>
          <p:nvPr userDrawn="1"/>
        </p:nvSpPr>
        <p:spPr>
          <a:xfrm>
            <a:off x="3638550" y="2778125"/>
            <a:ext cx="1752600" cy="444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752600" y="3048000"/>
            <a:ext cx="5524500" cy="16383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228850" y="2058216"/>
            <a:ext cx="4572000" cy="419100"/>
          </a:xfr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Kalam" panose="02000000000000000000" pitchFamily="2" charset="77"/>
                <a:cs typeface="Kalam" panose="02000000000000000000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8107"/>
      </p:ext>
    </p:extLst>
  </p:cSld>
  <p:clrMapOvr>
    <a:masterClrMapping/>
  </p:clrMapOvr>
  <p:transition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8B9041-7378-4503-9DB2-8D6732B4BB12}"/>
              </a:ext>
            </a:extLst>
          </p:cNvPr>
          <p:cNvSpPr/>
          <p:nvPr userDrawn="1"/>
        </p:nvSpPr>
        <p:spPr>
          <a:xfrm>
            <a:off x="304800" y="0"/>
            <a:ext cx="8534400" cy="1387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91259A1-FFB4-4D34-B7EA-8A9D9E799C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6446838"/>
            <a:ext cx="30162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F653E2-3610-4981-A45B-403481C397B6}"/>
              </a:ext>
            </a:extLst>
          </p:cNvPr>
          <p:cNvCxnSpPr>
            <a:cxnSpLocks/>
          </p:cNvCxnSpPr>
          <p:nvPr userDrawn="1"/>
        </p:nvCxnSpPr>
        <p:spPr>
          <a:xfrm>
            <a:off x="138113" y="6400800"/>
            <a:ext cx="8777287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3BF02DA-59E3-4FD3-A27B-2893DCCB7E60}"/>
              </a:ext>
            </a:extLst>
          </p:cNvPr>
          <p:cNvSpPr txBox="1">
            <a:spLocks/>
          </p:cNvSpPr>
          <p:nvPr userDrawn="1"/>
        </p:nvSpPr>
        <p:spPr>
          <a:xfrm>
            <a:off x="8686800" y="6400800"/>
            <a:ext cx="4492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867B271A-EF16-444D-A93E-B382471F6A30}" type="slidenum">
              <a:rPr lang="en-US" altLang="en-US" sz="800" smtClean="0">
                <a:solidFill>
                  <a:srgbClr val="45BAC1"/>
                </a:solidFill>
              </a:rPr>
              <a:pPr>
                <a:defRPr/>
              </a:pPr>
              <a:t>‹#›</a:t>
            </a:fld>
            <a:endParaRPr lang="en-US" altLang="en-US" sz="800">
              <a:solidFill>
                <a:srgbClr val="45BAC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80256"/>
            <a:ext cx="4114799" cy="43735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tserrat" pitchFamily="2" charset="77"/>
              </a:defRPr>
            </a:lvl1pPr>
            <a:lvl2pPr>
              <a:defRPr sz="1800">
                <a:latin typeface="Montserrat" pitchFamily="2" charset="77"/>
              </a:defRPr>
            </a:lvl2pPr>
            <a:lvl3pPr>
              <a:defRPr sz="1600">
                <a:latin typeface="Montserrat" pitchFamily="2" charset="77"/>
              </a:defRPr>
            </a:lvl3pPr>
            <a:lvl4pPr>
              <a:defRPr sz="1400">
                <a:latin typeface="Montserrat" pitchFamily="2" charset="77"/>
              </a:defRPr>
            </a:lvl4pPr>
            <a:lvl5pPr>
              <a:defRPr sz="140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6269"/>
            <a:ext cx="8534400" cy="112395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3400" b="1" i="0">
                <a:solidFill>
                  <a:schemeClr val="tx2"/>
                </a:solidFill>
                <a:latin typeface="Montserrat" pitchFamily="2" charset="77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48200" y="1680256"/>
            <a:ext cx="4191001" cy="43735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tserrat" pitchFamily="2" charset="77"/>
              </a:defRPr>
            </a:lvl1pPr>
            <a:lvl2pPr>
              <a:defRPr sz="1800">
                <a:latin typeface="Montserrat" pitchFamily="2" charset="77"/>
              </a:defRPr>
            </a:lvl2pPr>
            <a:lvl3pPr>
              <a:defRPr sz="1600">
                <a:latin typeface="Montserrat" pitchFamily="2" charset="77"/>
              </a:defRPr>
            </a:lvl3pPr>
            <a:lvl4pPr>
              <a:defRPr sz="1400">
                <a:latin typeface="Montserrat" pitchFamily="2" charset="77"/>
              </a:defRPr>
            </a:lvl4pPr>
            <a:lvl5pPr>
              <a:defRPr sz="140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148F4B-3871-E16C-EAF3-94094BB002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503988"/>
            <a:ext cx="3124200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800" baseline="0" dirty="0">
                <a:solidFill>
                  <a:srgbClr val="D6D6D6"/>
                </a:solidFill>
                <a:latin typeface="Montserrat" panose="00000500000000000000" pitchFamily="2" charset="0"/>
              </a:rPr>
              <a:t>© Centralina Regional Council 2022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532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3D0A98-58B9-468C-B40F-2BFFA39E1BD4}"/>
              </a:ext>
            </a:extLst>
          </p:cNvPr>
          <p:cNvSpPr/>
          <p:nvPr userDrawn="1"/>
        </p:nvSpPr>
        <p:spPr>
          <a:xfrm>
            <a:off x="304800" y="0"/>
            <a:ext cx="8534400" cy="1387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24E0A48-989B-4F57-BF28-E3AA6B0156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3" b="92316"/>
          <a:stretch>
            <a:fillRect/>
          </a:stretch>
        </p:blipFill>
        <p:spPr bwMode="auto">
          <a:xfrm>
            <a:off x="-7938" y="6442075"/>
            <a:ext cx="9144001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3FCF4A-965C-4053-9959-0CEAFA6DD173}"/>
              </a:ext>
            </a:extLst>
          </p:cNvPr>
          <p:cNvSpPr txBox="1">
            <a:spLocks/>
          </p:cNvSpPr>
          <p:nvPr userDrawn="1"/>
        </p:nvSpPr>
        <p:spPr>
          <a:xfrm>
            <a:off x="8686800" y="6492875"/>
            <a:ext cx="4492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8D546577-839D-4277-AEBE-095ECD35649E}" type="slidenum">
              <a:rPr lang="en-US" altLang="en-US" sz="80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altLang="en-US" sz="800">
              <a:solidFill>
                <a:schemeClr val="bg1"/>
              </a:solidFill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11BBA5EC-2CA7-43E1-A512-B97FC094DA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6502400"/>
            <a:ext cx="3016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80256"/>
            <a:ext cx="4267201" cy="43735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tserrat" pitchFamily="2" charset="77"/>
              </a:defRPr>
            </a:lvl1pPr>
            <a:lvl2pPr>
              <a:defRPr sz="1800">
                <a:latin typeface="Montserrat" pitchFamily="2" charset="77"/>
              </a:defRPr>
            </a:lvl2pPr>
            <a:lvl3pPr>
              <a:defRPr sz="1600">
                <a:latin typeface="Montserrat" pitchFamily="2" charset="77"/>
              </a:defRPr>
            </a:lvl3pPr>
            <a:lvl4pPr>
              <a:defRPr sz="1400">
                <a:latin typeface="Montserrat" pitchFamily="2" charset="77"/>
              </a:defRPr>
            </a:lvl4pPr>
            <a:lvl5pPr>
              <a:defRPr sz="140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6269"/>
            <a:ext cx="8534400" cy="112395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3400" b="1" i="0">
                <a:solidFill>
                  <a:schemeClr val="tx2"/>
                </a:solidFill>
                <a:latin typeface="Montserrat" pitchFamily="2" charset="77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724400" y="1679575"/>
            <a:ext cx="4114800" cy="43735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F3B9DE-14EE-3CE7-5BF8-CEFC0BCC6D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2913" y="6559550"/>
            <a:ext cx="3124200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800" baseline="0" dirty="0">
                <a:solidFill>
                  <a:srgbClr val="D6D6D6"/>
                </a:solidFill>
                <a:latin typeface="Montserrat" panose="00000500000000000000" pitchFamily="2" charset="0"/>
              </a:rPr>
              <a:t>© Centralina Regional Council 2022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6840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42971648-59A4-4CE4-89ED-9FD5E06BF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3" b="92316"/>
          <a:stretch>
            <a:fillRect/>
          </a:stretch>
        </p:blipFill>
        <p:spPr bwMode="auto">
          <a:xfrm>
            <a:off x="-7938" y="6442075"/>
            <a:ext cx="9144001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82A86C-B8C2-45FA-BE7E-B681B1D8653A}"/>
              </a:ext>
            </a:extLst>
          </p:cNvPr>
          <p:cNvSpPr/>
          <p:nvPr userDrawn="1"/>
        </p:nvSpPr>
        <p:spPr>
          <a:xfrm>
            <a:off x="0" y="1579563"/>
            <a:ext cx="3581400" cy="33734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6B74645-1977-45DE-9C05-DEBCA9AB9B54}"/>
              </a:ext>
            </a:extLst>
          </p:cNvPr>
          <p:cNvSpPr txBox="1">
            <a:spLocks/>
          </p:cNvSpPr>
          <p:nvPr userDrawn="1"/>
        </p:nvSpPr>
        <p:spPr>
          <a:xfrm>
            <a:off x="8686800" y="6492875"/>
            <a:ext cx="44926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AAEBF596-1A05-474E-A84D-17FD0752DE0B}" type="slidenum">
              <a:rPr lang="en-US" altLang="en-US" sz="80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altLang="en-US" sz="800">
              <a:solidFill>
                <a:schemeClr val="bg1"/>
              </a:solidFill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6C87B59F-F102-404C-A319-B0EB923ABC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6502400"/>
            <a:ext cx="3016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62920"/>
            <a:ext cx="3048000" cy="1738223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400" baseline="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3779837"/>
            <a:ext cx="32004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0">
                <a:solidFill>
                  <a:schemeClr val="accent5"/>
                </a:solidFill>
                <a:latin typeface="Kalam" panose="02000000000000000000" pitchFamily="2" charset="77"/>
                <a:cs typeface="Kalam" panose="02000000000000000000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038600" y="457201"/>
            <a:ext cx="4648200" cy="5578476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tserrat" pitchFamily="2" charset="77"/>
              </a:defRPr>
            </a:lvl1pPr>
            <a:lvl2pPr>
              <a:defRPr sz="1800">
                <a:latin typeface="Montserrat" pitchFamily="2" charset="77"/>
              </a:defRPr>
            </a:lvl2pPr>
            <a:lvl3pPr>
              <a:defRPr sz="1600">
                <a:latin typeface="Montserrat" pitchFamily="2" charset="77"/>
              </a:defRPr>
            </a:lvl3pPr>
            <a:lvl4pPr>
              <a:defRPr sz="1400">
                <a:latin typeface="Montserrat" pitchFamily="2" charset="77"/>
              </a:defRPr>
            </a:lvl4pPr>
            <a:lvl5pPr>
              <a:defRPr sz="140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F3DA39-EAB6-FA98-7271-40CF79D59E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2913" y="6559550"/>
            <a:ext cx="3124200" cy="492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800" baseline="0" dirty="0">
                <a:solidFill>
                  <a:srgbClr val="D6D6D6"/>
                </a:solidFill>
                <a:latin typeface="Montserrat" panose="00000500000000000000" pitchFamily="2" charset="0"/>
              </a:rPr>
              <a:t>© Centralina Regional Council 2022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7576830"/>
      </p:ext>
    </p:extLst>
  </p:cSld>
  <p:clrMapOvr>
    <a:masterClrMapping/>
  </p:clrMapOvr>
  <p:transition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F45E7F-9AA7-4BD8-9214-E3FBDCE22BF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12C880-D325-4FF8-9EA3-DC586D027EB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819900"/>
            <a:ext cx="9144000" cy="76200"/>
            <a:chOff x="0" y="6553200"/>
            <a:chExt cx="9926192" cy="1524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8D75C6-5004-45B7-BE36-D0AD79674274}"/>
                </a:ext>
              </a:extLst>
            </p:cNvPr>
            <p:cNvSpPr/>
            <p:nvPr userDrawn="1"/>
          </p:nvSpPr>
          <p:spPr>
            <a:xfrm>
              <a:off x="0" y="6553200"/>
              <a:ext cx="2481548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C32001-E409-4A27-869A-C165C0C0AC91}"/>
                </a:ext>
              </a:extLst>
            </p:cNvPr>
            <p:cNvSpPr/>
            <p:nvPr userDrawn="1"/>
          </p:nvSpPr>
          <p:spPr>
            <a:xfrm>
              <a:off x="2481548" y="6553200"/>
              <a:ext cx="2481548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8FA886-B2A2-4C6E-B36C-918959FE7B28}"/>
                </a:ext>
              </a:extLst>
            </p:cNvPr>
            <p:cNvSpPr/>
            <p:nvPr userDrawn="1"/>
          </p:nvSpPr>
          <p:spPr>
            <a:xfrm>
              <a:off x="4963096" y="6553200"/>
              <a:ext cx="2481548" cy="15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13708F-55AC-4427-9DC7-EAE880CEE237}"/>
                </a:ext>
              </a:extLst>
            </p:cNvPr>
            <p:cNvSpPr/>
            <p:nvPr userDrawn="1"/>
          </p:nvSpPr>
          <p:spPr>
            <a:xfrm>
              <a:off x="7444644" y="6553200"/>
              <a:ext cx="2481548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7E0DD7C-DFC2-4E92-89FD-D42DE0CDEA98}"/>
              </a:ext>
            </a:extLst>
          </p:cNvPr>
          <p:cNvSpPr/>
          <p:nvPr userDrawn="1"/>
        </p:nvSpPr>
        <p:spPr>
          <a:xfrm>
            <a:off x="1219200" y="3559175"/>
            <a:ext cx="6705600" cy="444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38200" y="2190750"/>
            <a:ext cx="7467599" cy="12192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500" b="1">
                <a:solidFill>
                  <a:schemeClr val="tx2">
                    <a:lumMod val="75000"/>
                  </a:schemeClr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219200" y="3848100"/>
            <a:ext cx="6705600" cy="419100"/>
          </a:xfr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Montserrat" pitchFamily="2" charset="77"/>
                <a:cs typeface="Kalam" panose="02000000000000000000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41987"/>
      </p:ext>
    </p:extLst>
  </p:cSld>
  <p:clrMapOvr>
    <a:masterClrMapping/>
  </p:clrMapOvr>
  <p:transition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8C5F20-C6A2-4BF6-BDD8-2A7B4B43B672}"/>
              </a:ext>
            </a:extLst>
          </p:cNvPr>
          <p:cNvSpPr/>
          <p:nvPr userDrawn="1"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48A88BD-C7C4-41AD-BFAA-7E1C9F4CE3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5146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EDE7C3-DB25-4C63-8701-ADF2F0008C71}"/>
              </a:ext>
            </a:extLst>
          </p:cNvPr>
          <p:cNvSpPr/>
          <p:nvPr userDrawn="1"/>
        </p:nvSpPr>
        <p:spPr>
          <a:xfrm>
            <a:off x="38100" y="6519863"/>
            <a:ext cx="9144000" cy="284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50" dirty="0"/>
              <a:t>704-372-2416 | info@centralina.org | 10735 David Taylor Drive, Suite 250, Charlotte, NC 28262 | </a:t>
            </a:r>
            <a:r>
              <a:rPr lang="en-US" sz="1250" b="1" dirty="0"/>
              <a:t>www.centralina.org</a:t>
            </a:r>
            <a:endParaRPr lang="en-US" sz="1250" dirty="0"/>
          </a:p>
        </p:txBody>
      </p:sp>
    </p:spTree>
    <p:extLst>
      <p:ext uri="{BB962C8B-B14F-4D97-AF65-F5344CB8AC3E}">
        <p14:creationId xmlns:p14="http://schemas.microsoft.com/office/powerpoint/2010/main" val="322231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47178EC-AF58-42B1-A798-CCA3126D806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00E3589-FED2-4634-AC81-3BA80C4998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6" r:id="rId1"/>
    <p:sldLayoutId id="2147485897" r:id="rId2"/>
    <p:sldLayoutId id="2147485898" r:id="rId3"/>
    <p:sldLayoutId id="2147485899" r:id="rId4"/>
    <p:sldLayoutId id="2147485901" r:id="rId5"/>
    <p:sldLayoutId id="2147485902" r:id="rId6"/>
    <p:sldLayoutId id="2147485903" r:id="rId7"/>
    <p:sldLayoutId id="2147485904" r:id="rId8"/>
    <p:sldLayoutId id="2147485905" r:id="rId9"/>
  </p:sldLayoutIdLst>
  <p:transition advClick="0" advTm="5000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Montserrat" pitchFamily="2" charset="77"/>
          <a:ea typeface="ＭＳ Ｐゴシック" charset="0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Montserrat" pitchFamily="2" charset="77"/>
          <a:ea typeface="ＭＳ Ｐゴシック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Montserrat" pitchFamily="2" charset="77"/>
          <a:ea typeface="ＭＳ Ｐゴシック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Montserrat" pitchFamily="2" charset="77"/>
          <a:ea typeface="ＭＳ Ｐゴシック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Montserrat" pitchFamily="2" charset="77"/>
          <a:ea typeface="ＭＳ Ｐゴシック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ＭＳ Ｐゴシック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Montserrat" pitchFamily="2" charset="77"/>
          <a:ea typeface="ＭＳ Ｐゴシック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ontserrat" pitchFamily="2" charset="77"/>
          <a:ea typeface="ＭＳ Ｐゴシック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Montserrat" pitchFamily="2" charset="77"/>
          <a:ea typeface="ＭＳ Ｐゴシック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Montserrat" pitchFamily="2" charset="77"/>
          <a:ea typeface="ＭＳ Ｐゴシック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llowry@centralina.org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E5F69C-F0C2-FB7F-EA87-7F28319D5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14400"/>
            <a:ext cx="7467599" cy="3105150"/>
          </a:xfrm>
        </p:spPr>
        <p:txBody>
          <a:bodyPr/>
          <a:lstStyle/>
          <a:p>
            <a:r>
              <a:rPr lang="en-US" sz="7200" dirty="0">
                <a:solidFill>
                  <a:schemeClr val="bg1"/>
                </a:solidFill>
              </a:rPr>
              <a:t>NC73 Council of Planning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9CF68-795E-71D3-60B0-B8302AC1CC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Regular Meeting</a:t>
            </a:r>
          </a:p>
          <a:p>
            <a:r>
              <a:rPr lang="en-US"/>
              <a:t>October 27</a:t>
            </a:r>
            <a:r>
              <a:rPr lang="en-US" baseline="30000"/>
              <a:t>th</a:t>
            </a:r>
            <a:r>
              <a:rPr lang="en-US" dirty="0"/>
              <a:t>, 2022</a:t>
            </a:r>
          </a:p>
          <a:p>
            <a:r>
              <a:rPr lang="en-US" dirty="0"/>
              <a:t>11:00 AM – 12:00 PM</a:t>
            </a:r>
          </a:p>
        </p:txBody>
      </p:sp>
    </p:spTree>
    <p:extLst>
      <p:ext uri="{BB962C8B-B14F-4D97-AF65-F5344CB8AC3E}">
        <p14:creationId xmlns:p14="http://schemas.microsoft.com/office/powerpoint/2010/main" val="979783100"/>
      </p:ext>
    </p:extLst>
  </p:cSld>
  <p:clrMapOvr>
    <a:masterClrMapping/>
  </p:clrMapOvr>
  <p:transition advClick="0"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>
            <a:extLst>
              <a:ext uri="{FF2B5EF4-FFF2-40B4-BE49-F238E27FC236}">
                <a16:creationId xmlns:a16="http://schemas.microsoft.com/office/drawing/2014/main" id="{BB9413AD-2419-4B3B-B344-24C33C566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4267200" cy="4373563"/>
          </a:xfrm>
        </p:spPr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212121"/>
                </a:solidFill>
                <a:effectLst/>
                <a:latin typeface="Montserrat" panose="00000500000000000000" pitchFamily="2" charset="0"/>
              </a:rPr>
              <a:t>Which of the following topics would you like to discuss in future meetings (check all that apply)?</a:t>
            </a:r>
          </a:p>
          <a:p>
            <a:pPr marL="0" indent="0">
              <a:buNone/>
            </a:pPr>
            <a:endParaRPr lang="en-US" b="0" i="0" dirty="0">
              <a:solidFill>
                <a:srgbClr val="212121"/>
              </a:solidFill>
              <a:effectLst/>
              <a:latin typeface="Montserrat" panose="00000500000000000000" pitchFamily="2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lphaLcPeriod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Land use policy (long-range)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lphaLcPeriod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Land use codes and ordinances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lphaLcPeriod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Status of new development projects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lphaLcPeriod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Transit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lphaLcPeriod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Emerging mobility options (e.g. electric vehicles, shared mobility, micro mobility)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lphaLcPeriod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Intelligent Transportation Systems (ITS) (e.g. coordination of signalization, emergency services)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lphaLcPeriod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Trail use and active transportation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lphaLcPeriod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Other?</a:t>
            </a:r>
          </a:p>
          <a:p>
            <a:pPr marL="0" indent="0">
              <a:buNone/>
            </a:pPr>
            <a:endParaRPr lang="en-US" altLang="en-US" sz="2400" dirty="0">
              <a:latin typeface="Montserrat" panose="00000500000000000000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9459" name="Title 2">
            <a:extLst>
              <a:ext uri="{FF2B5EF4-FFF2-40B4-BE49-F238E27FC236}">
                <a16:creationId xmlns:a16="http://schemas.microsoft.com/office/drawing/2014/main" id="{C25A2026-4A1F-42CA-9537-50E03817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5588"/>
            <a:ext cx="8534400" cy="1123950"/>
          </a:xfrm>
        </p:spPr>
        <p:txBody>
          <a:bodyPr/>
          <a:lstStyle/>
          <a:p>
            <a:r>
              <a:rPr lang="en-US" altLang="en-US" dirty="0">
                <a:latin typeface="Montserrat" pitchFamily="2" charset="0"/>
                <a:ea typeface="ＭＳ Ｐゴシック" panose="020B0600070205080204" pitchFamily="34" charset="-128"/>
              </a:rPr>
              <a:t>Question #3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3004279-758C-C119-83A5-9BDF1DDBD2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42710"/>
              </p:ext>
            </p:extLst>
          </p:nvPr>
        </p:nvGraphicFramePr>
        <p:xfrm>
          <a:off x="4437030" y="1828800"/>
          <a:ext cx="4348163" cy="4281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3932125"/>
      </p:ext>
    </p:extLst>
  </p:cSld>
  <p:clrMapOvr>
    <a:masterClrMapping/>
  </p:clrMapOvr>
  <p:transition advClick="0" advTm="5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>
            <a:extLst>
              <a:ext uri="{FF2B5EF4-FFF2-40B4-BE49-F238E27FC236}">
                <a16:creationId xmlns:a16="http://schemas.microsoft.com/office/drawing/2014/main" id="{BB9413AD-2419-4B3B-B344-24C33C566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51" y="1655615"/>
            <a:ext cx="4267200" cy="4373563"/>
          </a:xfrm>
        </p:spPr>
        <p:txBody>
          <a:bodyPr/>
          <a:lstStyle/>
          <a:p>
            <a:pPr marL="0" indent="0">
              <a:buNone/>
            </a:pPr>
            <a:endParaRPr lang="en-US" sz="28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Are there other people and/or organizations who should be part of this group?</a:t>
            </a:r>
            <a:endParaRPr lang="en-US" altLang="en-US" sz="3600" dirty="0">
              <a:latin typeface="Montserrat" panose="00000500000000000000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9459" name="Title 2">
            <a:extLst>
              <a:ext uri="{FF2B5EF4-FFF2-40B4-BE49-F238E27FC236}">
                <a16:creationId xmlns:a16="http://schemas.microsoft.com/office/drawing/2014/main" id="{C25A2026-4A1F-42CA-9537-50E03817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5588"/>
            <a:ext cx="8534400" cy="1123950"/>
          </a:xfrm>
        </p:spPr>
        <p:txBody>
          <a:bodyPr/>
          <a:lstStyle/>
          <a:p>
            <a:r>
              <a:rPr lang="en-US" altLang="en-US" dirty="0">
                <a:latin typeface="Montserrat" pitchFamily="2" charset="0"/>
                <a:ea typeface="ＭＳ Ｐゴシック" panose="020B0600070205080204" pitchFamily="34" charset="-128"/>
              </a:rPr>
              <a:t>Question #4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62AEBF-0578-D46B-E46A-C19BBA682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688164"/>
              </p:ext>
            </p:extLst>
          </p:nvPr>
        </p:nvGraphicFramePr>
        <p:xfrm>
          <a:off x="5410200" y="1524000"/>
          <a:ext cx="2971800" cy="479621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172288526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81005496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432106665"/>
                    </a:ext>
                  </a:extLst>
                </a:gridCol>
              </a:tblGrid>
              <a:tr h="2701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First Name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Last Name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Organization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7111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Susie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Morris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Cabarrus County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extLst>
                  <a:ext uri="{0D108BD9-81ED-4DB2-BD59-A6C34878D82A}">
                    <a16:rowId xmlns:a16="http://schemas.microsoft.com/office/drawing/2014/main" val="39062398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Phil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Conrad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Cabarrus-Rowan MPO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extLst>
                  <a:ext uri="{0D108BD9-81ED-4DB2-BD59-A6C34878D82A}">
                    <a16:rowId xmlns:a16="http://schemas.microsoft.com/office/drawing/2014/main" val="35549094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Michelle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Nance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err="1">
                          <a:effectLst/>
                        </a:rPr>
                        <a:t>Centralina</a:t>
                      </a:r>
                      <a:r>
                        <a:rPr lang="en-US" sz="800" u="none" strike="noStrike" dirty="0">
                          <a:effectLst/>
                        </a:rPr>
                        <a:t> Regional Council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extLst>
                  <a:ext uri="{0D108BD9-81ED-4DB2-BD59-A6C34878D82A}">
                    <a16:rowId xmlns:a16="http://schemas.microsoft.com/office/drawing/2014/main" val="1029243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Steve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Osborne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City of Concord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extLst>
                  <a:ext uri="{0D108BD9-81ED-4DB2-BD59-A6C34878D82A}">
                    <a16:rowId xmlns:a16="http://schemas.microsoft.com/office/drawing/2014/main" val="16577082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Phillip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Graham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City of Concord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extLst>
                  <a:ext uri="{0D108BD9-81ED-4DB2-BD59-A6C34878D82A}">
                    <a16:rowId xmlns:a16="http://schemas.microsoft.com/office/drawing/2014/main" val="11323515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Monterai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Adams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City of Concord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extLst>
                  <a:ext uri="{0D108BD9-81ED-4DB2-BD59-A6C34878D82A}">
                    <a16:rowId xmlns:a16="http://schemas.microsoft.com/office/drawing/2014/main" val="4073402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Richard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Smith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City of Kannapolis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extLst>
                  <a:ext uri="{0D108BD9-81ED-4DB2-BD59-A6C34878D82A}">
                    <a16:rowId xmlns:a16="http://schemas.microsoft.com/office/drawing/2014/main" val="24929579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Wilmer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Melton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City of Kannapolis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extLst>
                  <a:ext uri="{0D108BD9-81ED-4DB2-BD59-A6C34878D82A}">
                    <a16:rowId xmlns:a16="http://schemas.microsoft.com/office/drawing/2014/main" val="37630340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Zac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Gordon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City of Kannapolis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extLst>
                  <a:ext uri="{0D108BD9-81ED-4DB2-BD59-A6C34878D82A}">
                    <a16:rowId xmlns:a16="http://schemas.microsoft.com/office/drawing/2014/main" val="3295386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Robert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Cook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CRTPO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extLst>
                  <a:ext uri="{0D108BD9-81ED-4DB2-BD59-A6C34878D82A}">
                    <a16:rowId xmlns:a16="http://schemas.microsoft.com/office/drawing/2014/main" val="28121117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Julio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Parades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GCLMPO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extLst>
                  <a:ext uri="{0D108BD9-81ED-4DB2-BD59-A6C34878D82A}">
                    <a16:rowId xmlns:a16="http://schemas.microsoft.com/office/drawing/2014/main" val="32357333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Andrew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Bryant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Lincoln County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extLst>
                  <a:ext uri="{0D108BD9-81ED-4DB2-BD59-A6C34878D82A}">
                    <a16:rowId xmlns:a16="http://schemas.microsoft.com/office/drawing/2014/main" val="2533205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Kate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Cavazza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Mecklenburg County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extLst>
                  <a:ext uri="{0D108BD9-81ED-4DB2-BD59-A6C34878D82A}">
                    <a16:rowId xmlns:a16="http://schemas.microsoft.com/office/drawing/2014/main" val="40092863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Jerome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Miller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NCDOT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extLst>
                  <a:ext uri="{0D108BD9-81ED-4DB2-BD59-A6C34878D82A}">
                    <a16:rowId xmlns:a16="http://schemas.microsoft.com/office/drawing/2014/main" val="42589484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John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Bailey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NCDOT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extLst>
                  <a:ext uri="{0D108BD9-81ED-4DB2-BD59-A6C34878D82A}">
                    <a16:rowId xmlns:a16="http://schemas.microsoft.com/office/drawing/2014/main" val="4359307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Stuart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Basham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NCDOT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extLst>
                  <a:ext uri="{0D108BD9-81ED-4DB2-BD59-A6C34878D82A}">
                    <a16:rowId xmlns:a16="http://schemas.microsoft.com/office/drawing/2014/main" val="25048767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Anil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Panicker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NCDOT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extLst>
                  <a:ext uri="{0D108BD9-81ED-4DB2-BD59-A6C34878D82A}">
                    <a16:rowId xmlns:a16="http://schemas.microsoft.com/office/drawing/2014/main" val="23708681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Dominique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Boyd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NCDOT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extLst>
                  <a:ext uri="{0D108BD9-81ED-4DB2-BD59-A6C34878D82A}">
                    <a16:rowId xmlns:a16="http://schemas.microsoft.com/office/drawing/2014/main" val="6517059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Roger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Castillo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NCDOT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extLst>
                  <a:ext uri="{0D108BD9-81ED-4DB2-BD59-A6C34878D82A}">
                    <a16:rowId xmlns:a16="http://schemas.microsoft.com/office/drawing/2014/main" val="22486895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Aaron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Tucker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Town of Cornelius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extLst>
                  <a:ext uri="{0D108BD9-81ED-4DB2-BD59-A6C34878D82A}">
                    <a16:rowId xmlns:a16="http://schemas.microsoft.com/office/drawing/2014/main" val="38661678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Andrew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Ventresca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Town of Davidson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extLst>
                  <a:ext uri="{0D108BD9-81ED-4DB2-BD59-A6C34878D82A}">
                    <a16:rowId xmlns:a16="http://schemas.microsoft.com/office/drawing/2014/main" val="14413966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Jason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Burdette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Town of Davidson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extLst>
                  <a:ext uri="{0D108BD9-81ED-4DB2-BD59-A6C34878D82A}">
                    <a16:rowId xmlns:a16="http://schemas.microsoft.com/office/drawing/2014/main" val="25432527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Jack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Simoneau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Town of Huntersville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extLst>
                  <a:ext uri="{0D108BD9-81ED-4DB2-BD59-A6C34878D82A}">
                    <a16:rowId xmlns:a16="http://schemas.microsoft.com/office/drawing/2014/main" val="11663404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Heather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Maloney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Town of Huntersville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1" marR="7531" marT="7531" marB="0" anchor="b"/>
                </a:tc>
                <a:extLst>
                  <a:ext uri="{0D108BD9-81ED-4DB2-BD59-A6C34878D82A}">
                    <a16:rowId xmlns:a16="http://schemas.microsoft.com/office/drawing/2014/main" val="234640744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84E470B-1036-AB63-8408-A3A2444216B3}"/>
              </a:ext>
            </a:extLst>
          </p:cNvPr>
          <p:cNvSpPr txBox="1"/>
          <p:nvPr/>
        </p:nvSpPr>
        <p:spPr>
          <a:xfrm>
            <a:off x="4267200" y="5396888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List of meeting invitees</a:t>
            </a:r>
          </a:p>
        </p:txBody>
      </p:sp>
    </p:spTree>
    <p:extLst>
      <p:ext uri="{BB962C8B-B14F-4D97-AF65-F5344CB8AC3E}">
        <p14:creationId xmlns:p14="http://schemas.microsoft.com/office/powerpoint/2010/main" val="1882185877"/>
      </p:ext>
    </p:extLst>
  </p:cSld>
  <p:clrMapOvr>
    <a:masterClrMapping/>
  </p:clrMapOvr>
  <p:transition advClick="0" advTm="5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>
            <a:extLst>
              <a:ext uri="{FF2B5EF4-FFF2-40B4-BE49-F238E27FC236}">
                <a16:creationId xmlns:a16="http://schemas.microsoft.com/office/drawing/2014/main" id="{BB9413AD-2419-4B3B-B344-24C33C566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81199"/>
            <a:ext cx="4267200" cy="3505200"/>
          </a:xfrm>
        </p:spPr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group has been meeting 3 times a year. What should be the frequency of meetings moving forward?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 times a year</a:t>
            </a: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 times a year</a:t>
            </a: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4 times a year</a:t>
            </a:r>
            <a:endParaRPr lang="en-US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Other</a:t>
            </a:r>
            <a:endParaRPr lang="en-US" altLang="en-US" dirty="0">
              <a:latin typeface="Montserrat" panose="00000500000000000000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9459" name="Title 2">
            <a:extLst>
              <a:ext uri="{FF2B5EF4-FFF2-40B4-BE49-F238E27FC236}">
                <a16:creationId xmlns:a16="http://schemas.microsoft.com/office/drawing/2014/main" id="{C25A2026-4A1F-42CA-9537-50E03817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5588"/>
            <a:ext cx="8534400" cy="1123950"/>
          </a:xfrm>
        </p:spPr>
        <p:txBody>
          <a:bodyPr/>
          <a:lstStyle/>
          <a:p>
            <a:r>
              <a:rPr lang="en-US" altLang="en-US" dirty="0">
                <a:latin typeface="Montserrat" pitchFamily="2" charset="0"/>
                <a:ea typeface="ＭＳ Ｐゴシック" panose="020B0600070205080204" pitchFamily="34" charset="-128"/>
              </a:rPr>
              <a:t>Question #5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A54BDB3-2F26-7654-931A-1C452731A6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701263"/>
              </p:ext>
            </p:extLst>
          </p:nvPr>
        </p:nvGraphicFramePr>
        <p:xfrm>
          <a:off x="4745736" y="1866898"/>
          <a:ext cx="4114800" cy="4076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420053"/>
      </p:ext>
    </p:extLst>
  </p:cSld>
  <p:clrMapOvr>
    <a:masterClrMapping/>
  </p:clrMapOvr>
  <p:transition advClick="0" advTm="5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>
            <a:extLst>
              <a:ext uri="{FF2B5EF4-FFF2-40B4-BE49-F238E27FC236}">
                <a16:creationId xmlns:a16="http://schemas.microsoft.com/office/drawing/2014/main" id="{BB9413AD-2419-4B3B-B344-24C33C566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4267200" cy="4373563"/>
          </a:xfrm>
        </p:spPr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 meeting format would you prefer for future meetings?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2286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Virtual</a:t>
            </a:r>
            <a:endParaRPr lang="en-US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2286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Hybrid</a:t>
            </a:r>
            <a:endParaRPr lang="en-US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2286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In-person</a:t>
            </a:r>
            <a:endParaRPr lang="en-US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2286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mix of virtual, hybrid, or in-person</a:t>
            </a:r>
            <a:endParaRPr lang="en-US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2286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endParaRPr lang="en-US" altLang="en-US" dirty="0">
              <a:latin typeface="Montserrat" panose="00000500000000000000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9459" name="Title 2">
            <a:extLst>
              <a:ext uri="{FF2B5EF4-FFF2-40B4-BE49-F238E27FC236}">
                <a16:creationId xmlns:a16="http://schemas.microsoft.com/office/drawing/2014/main" id="{C25A2026-4A1F-42CA-9537-50E03817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5588"/>
            <a:ext cx="8534400" cy="1123950"/>
          </a:xfrm>
        </p:spPr>
        <p:txBody>
          <a:bodyPr/>
          <a:lstStyle/>
          <a:p>
            <a:r>
              <a:rPr lang="en-US" altLang="en-US" dirty="0">
                <a:latin typeface="Montserrat" pitchFamily="2" charset="0"/>
                <a:ea typeface="ＭＳ Ｐゴシック" panose="020B0600070205080204" pitchFamily="34" charset="-128"/>
              </a:rPr>
              <a:t>Question #6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FB3FB91-B9D8-5733-0D5A-82A56C4D96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12368"/>
              </p:ext>
            </p:extLst>
          </p:nvPr>
        </p:nvGraphicFramePr>
        <p:xfrm>
          <a:off x="4779264" y="1752600"/>
          <a:ext cx="403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6582713"/>
      </p:ext>
    </p:extLst>
  </p:cSld>
  <p:clrMapOvr>
    <a:masterClrMapping/>
  </p:clrMapOvr>
  <p:transition advClick="0" advTm="5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>
            <a:extLst>
              <a:ext uri="{FF2B5EF4-FFF2-40B4-BE49-F238E27FC236}">
                <a16:creationId xmlns:a16="http://schemas.microsoft.com/office/drawing/2014/main" id="{BB9413AD-2419-4B3B-B344-24C33C566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48" y="1981201"/>
            <a:ext cx="4267200" cy="2819400"/>
          </a:xfrm>
        </p:spPr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Are you using the website?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2286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Not at all</a:t>
            </a:r>
          </a:p>
          <a:p>
            <a:pPr marL="628650" lvl="1" indent="-2286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Infrequently</a:t>
            </a:r>
          </a:p>
          <a:p>
            <a:pPr marL="628650" lvl="1" indent="-2286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Somewhat frequently</a:t>
            </a:r>
          </a:p>
          <a:p>
            <a:pPr marL="628650" lvl="1" indent="-2286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Frequently</a:t>
            </a:r>
          </a:p>
          <a:p>
            <a:pPr marL="628650" lvl="1" indent="-2286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endParaRPr lang="en-US" altLang="en-US" dirty="0">
              <a:latin typeface="Montserrat" panose="00000500000000000000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9459" name="Title 2">
            <a:extLst>
              <a:ext uri="{FF2B5EF4-FFF2-40B4-BE49-F238E27FC236}">
                <a16:creationId xmlns:a16="http://schemas.microsoft.com/office/drawing/2014/main" id="{C25A2026-4A1F-42CA-9537-50E03817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5588"/>
            <a:ext cx="8534400" cy="1123950"/>
          </a:xfrm>
        </p:spPr>
        <p:txBody>
          <a:bodyPr/>
          <a:lstStyle/>
          <a:p>
            <a:r>
              <a:rPr lang="en-US" altLang="en-US" dirty="0">
                <a:latin typeface="Montserrat" pitchFamily="2" charset="0"/>
                <a:ea typeface="ＭＳ Ｐゴシック" panose="020B0600070205080204" pitchFamily="34" charset="-128"/>
              </a:rPr>
              <a:t>Question #7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0E9ECF5-597A-4FE4-8ADE-EF2ACA378A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455157"/>
              </p:ext>
            </p:extLst>
          </p:nvPr>
        </p:nvGraphicFramePr>
        <p:xfrm>
          <a:off x="4724400" y="1485900"/>
          <a:ext cx="4038600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0330402"/>
      </p:ext>
    </p:extLst>
  </p:cSld>
  <p:clrMapOvr>
    <a:masterClrMapping/>
  </p:clrMapOvr>
  <p:transition advClick="0" advTm="5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>
            <a:extLst>
              <a:ext uri="{FF2B5EF4-FFF2-40B4-BE49-F238E27FC236}">
                <a16:creationId xmlns:a16="http://schemas.microsoft.com/office/drawing/2014/main" id="{BB9413AD-2419-4B3B-B344-24C33C566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05000"/>
            <a:ext cx="4267200" cy="4373563"/>
          </a:xfrm>
        </p:spPr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dirty="0">
                <a:latin typeface="Montserrat" panose="00000500000000000000" pitchFamily="2" charset="0"/>
                <a:ea typeface="ＭＳ Ｐゴシック" panose="020B0600070205080204" pitchFamily="34" charset="-128"/>
              </a:rPr>
              <a:t>Do you think we should continue to use the website?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dirty="0">
              <a:latin typeface="Montserrat" panose="00000500000000000000" pitchFamily="2" charset="0"/>
              <a:ea typeface="ＭＳ Ｐゴシック" panose="020B0600070205080204" pitchFamily="34" charset="-128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altLang="en-US" dirty="0">
                <a:latin typeface="Montserrat" panose="00000500000000000000" pitchFamily="2" charset="0"/>
                <a:ea typeface="ＭＳ Ｐゴシック" panose="020B0600070205080204" pitchFamily="34" charset="-128"/>
              </a:rPr>
              <a:t>Yes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altLang="en-US" dirty="0">
                <a:latin typeface="Montserrat" panose="00000500000000000000" pitchFamily="2" charset="0"/>
                <a:ea typeface="ＭＳ Ｐゴシック" panose="020B0600070205080204" pitchFamily="34" charset="-128"/>
              </a:rPr>
              <a:t>No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altLang="en-US" dirty="0">
              <a:latin typeface="Montserrat" panose="00000500000000000000" pitchFamily="2" charset="0"/>
              <a:ea typeface="ＭＳ Ｐゴシック" panose="020B0600070205080204" pitchFamily="34" charset="-128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dirty="0">
              <a:latin typeface="Montserrat" panose="00000500000000000000" pitchFamily="2" charset="0"/>
              <a:ea typeface="ＭＳ Ｐゴシック" panose="020B0600070205080204" pitchFamily="34" charset="-128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dirty="0">
              <a:latin typeface="Montserrat" panose="00000500000000000000" pitchFamily="2" charset="0"/>
              <a:ea typeface="ＭＳ Ｐゴシック" panose="020B0600070205080204" pitchFamily="34" charset="-128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dirty="0">
                <a:latin typeface="Montserrat" panose="00000500000000000000" pitchFamily="2" charset="0"/>
                <a:ea typeface="ＭＳ Ｐゴシック" panose="020B0600070205080204" pitchFamily="34" charset="-128"/>
              </a:rPr>
              <a:t>If yes, what modifications to the website would be beneficial?</a:t>
            </a:r>
          </a:p>
        </p:txBody>
      </p:sp>
      <p:sp>
        <p:nvSpPr>
          <p:cNvPr id="19459" name="Title 2">
            <a:extLst>
              <a:ext uri="{FF2B5EF4-FFF2-40B4-BE49-F238E27FC236}">
                <a16:creationId xmlns:a16="http://schemas.microsoft.com/office/drawing/2014/main" id="{C25A2026-4A1F-42CA-9537-50E03817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5588"/>
            <a:ext cx="8534400" cy="1123950"/>
          </a:xfrm>
        </p:spPr>
        <p:txBody>
          <a:bodyPr/>
          <a:lstStyle/>
          <a:p>
            <a:r>
              <a:rPr lang="en-US" altLang="en-US" dirty="0">
                <a:latin typeface="Montserrat" pitchFamily="2" charset="0"/>
                <a:ea typeface="ＭＳ Ｐゴシック" panose="020B0600070205080204" pitchFamily="34" charset="-128"/>
              </a:rPr>
              <a:t>Question #8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BCAB1A-C214-E84A-CECA-D07CA95FB21B}"/>
              </a:ext>
            </a:extLst>
          </p:cNvPr>
          <p:cNvSpPr txBox="1"/>
          <p:nvPr/>
        </p:nvSpPr>
        <p:spPr>
          <a:xfrm>
            <a:off x="4572000" y="3962400"/>
            <a:ext cx="44561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600" i="1" dirty="0">
                <a:latin typeface="Montserrat" panose="00000500000000000000" pitchFamily="2" charset="0"/>
                <a:ea typeface="ＭＳ Ｐゴシック" panose="020B0600070205080204" pitchFamily="34" charset="-128"/>
              </a:rPr>
              <a:t>“Mapping of projects”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latin typeface="Montserrat" panose="00000500000000000000" pitchFamily="2" charset="0"/>
              </a:rPr>
              <a:t>“Commitment from all member to use peer review for projects on NC73”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0" i="1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50" charset="0"/>
              </a:rPr>
              <a:t>“Keeping it up to date. I would also like to see a counter so we know how frequently it is being visited by the public”</a:t>
            </a:r>
            <a:endParaRPr lang="en-US" sz="1600" i="1" dirty="0">
              <a:solidFill>
                <a:schemeClr val="bg1">
                  <a:lumMod val="50000"/>
                </a:schemeClr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B536A37-3FA1-D751-14A7-4CB1E4FE93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13419"/>
              </p:ext>
            </p:extLst>
          </p:nvPr>
        </p:nvGraphicFramePr>
        <p:xfrm>
          <a:off x="5334000" y="1524000"/>
          <a:ext cx="3581400" cy="2189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0327184"/>
      </p:ext>
    </p:extLst>
  </p:cSld>
  <p:clrMapOvr>
    <a:masterClrMapping/>
  </p:clrMapOvr>
  <p:transition advClick="0" advTm="5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2">
            <a:extLst>
              <a:ext uri="{FF2B5EF4-FFF2-40B4-BE49-F238E27FC236}">
                <a16:creationId xmlns:a16="http://schemas.microsoft.com/office/drawing/2014/main" id="{C25A2026-4A1F-42CA-9537-50E03817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5588"/>
            <a:ext cx="8534400" cy="1123950"/>
          </a:xfrm>
        </p:spPr>
        <p:txBody>
          <a:bodyPr/>
          <a:lstStyle/>
          <a:p>
            <a:r>
              <a:rPr lang="en-US" altLang="en-US" dirty="0">
                <a:latin typeface="Montserrat" pitchFamily="2" charset="0"/>
                <a:ea typeface="ＭＳ Ｐゴシック" panose="020B0600070205080204" pitchFamily="34" charset="-128"/>
              </a:rPr>
              <a:t>Pulse-Check Discussion</a:t>
            </a:r>
          </a:p>
        </p:txBody>
      </p:sp>
      <p:pic>
        <p:nvPicPr>
          <p:cNvPr id="4" name="Picture 3" descr="Desk with stethoscope and computer keyboard">
            <a:extLst>
              <a:ext uri="{FF2B5EF4-FFF2-40B4-BE49-F238E27FC236}">
                <a16:creationId xmlns:a16="http://schemas.microsoft.com/office/drawing/2014/main" id="{F3C213C5-4764-F4C6-BD5B-188431504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020" y="1524000"/>
            <a:ext cx="707795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84270"/>
      </p:ext>
    </p:extLst>
  </p:cSld>
  <p:clrMapOvr>
    <a:masterClrMapping/>
  </p:clrMapOvr>
  <p:transition advClick="0" advTm="5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2">
            <a:extLst>
              <a:ext uri="{FF2B5EF4-FFF2-40B4-BE49-F238E27FC236}">
                <a16:creationId xmlns:a16="http://schemas.microsoft.com/office/drawing/2014/main" id="{C25A2026-4A1F-42CA-9537-50E03817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5588"/>
            <a:ext cx="8534400" cy="1123950"/>
          </a:xfrm>
        </p:spPr>
        <p:txBody>
          <a:bodyPr/>
          <a:lstStyle/>
          <a:p>
            <a:r>
              <a:rPr lang="en-US" altLang="en-US" dirty="0">
                <a:latin typeface="Montserrat" pitchFamily="2" charset="0"/>
                <a:ea typeface="ＭＳ Ｐゴシック" panose="020B0600070205080204" pitchFamily="34" charset="-128"/>
              </a:rPr>
              <a:t>Scheduling of Future Meetings</a:t>
            </a:r>
          </a:p>
        </p:txBody>
      </p:sp>
      <p:pic>
        <p:nvPicPr>
          <p:cNvPr id="4" name="Picture 3" descr="Empty calendar with pencil">
            <a:extLst>
              <a:ext uri="{FF2B5EF4-FFF2-40B4-BE49-F238E27FC236}">
                <a16:creationId xmlns:a16="http://schemas.microsoft.com/office/drawing/2014/main" id="{F3C213C5-4764-F4C6-BD5B-188431504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35" y="1600200"/>
            <a:ext cx="708833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14260"/>
      </p:ext>
    </p:extLst>
  </p:cSld>
  <p:clrMapOvr>
    <a:masterClrMapping/>
  </p:clrMapOvr>
  <p:transition advClick="0" advTm="5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1">
            <a:extLst>
              <a:ext uri="{FF2B5EF4-FFF2-40B4-BE49-F238E27FC236}">
                <a16:creationId xmlns:a16="http://schemas.microsoft.com/office/drawing/2014/main" id="{3B10D403-65BD-446F-8501-62199955D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590800"/>
            <a:ext cx="4572000" cy="1981200"/>
          </a:xfrm>
        </p:spPr>
        <p:txBody>
          <a:bodyPr/>
          <a:lstStyle/>
          <a:p>
            <a:r>
              <a:rPr lang="en-US" altLang="en-US" sz="4400" dirty="0">
                <a:latin typeface="Montserrat" pitchFamily="2" charset="0"/>
                <a:ea typeface="ＭＳ Ｐゴシック" panose="020B0600070205080204" pitchFamily="34" charset="-128"/>
              </a:rPr>
              <a:t>Wrap Up &amp; Adjourn</a:t>
            </a:r>
          </a:p>
        </p:txBody>
      </p:sp>
    </p:spTree>
    <p:extLst>
      <p:ext uri="{BB962C8B-B14F-4D97-AF65-F5344CB8AC3E}">
        <p14:creationId xmlns:p14="http://schemas.microsoft.com/office/powerpoint/2010/main" val="1054954470"/>
      </p:ext>
    </p:extLst>
  </p:cSld>
  <p:clrMapOvr>
    <a:masterClrMapping/>
  </p:clrMapOvr>
  <p:transition advClick="0" advTm="5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3B7F88-7371-4F4F-941F-CFDD5CE6FC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209800"/>
            <a:ext cx="7467600" cy="1219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</a:rPr>
              <a:t>THANK YOU</a:t>
            </a:r>
          </a:p>
        </p:txBody>
      </p:sp>
      <p:sp>
        <p:nvSpPr>
          <p:cNvPr id="23555" name="Text Placeholder 2">
            <a:extLst>
              <a:ext uri="{FF2B5EF4-FFF2-40B4-BE49-F238E27FC236}">
                <a16:creationId xmlns:a16="http://schemas.microsoft.com/office/drawing/2014/main" id="{9DD15A4C-09B7-4E9D-9519-A199A30A60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>
                <a:latin typeface="Montserrat" pitchFamily="2" charset="0"/>
                <a:ea typeface="ＭＳ Ｐゴシック" panose="020B0600070205080204" pitchFamily="34" charset="-128"/>
                <a:cs typeface="Kalam" pitchFamily="2" charset="0"/>
              </a:rPr>
              <a:t>Luke Lowry, </a:t>
            </a:r>
            <a:r>
              <a:rPr lang="en-US" altLang="en-US" dirty="0" err="1">
                <a:latin typeface="Montserrat" pitchFamily="2" charset="0"/>
                <a:ea typeface="ＭＳ Ｐゴシック" panose="020B0600070205080204" pitchFamily="34" charset="-128"/>
                <a:cs typeface="Kalam" pitchFamily="2" charset="0"/>
              </a:rPr>
              <a:t>Centralina</a:t>
            </a:r>
            <a:r>
              <a:rPr lang="en-US" altLang="en-US" dirty="0">
                <a:latin typeface="Montserrat" pitchFamily="2" charset="0"/>
                <a:ea typeface="ＭＳ Ｐゴシック" panose="020B0600070205080204" pitchFamily="34" charset="-128"/>
                <a:cs typeface="Kalam" pitchFamily="2" charset="0"/>
              </a:rPr>
              <a:t> Regional Council, </a:t>
            </a:r>
            <a:r>
              <a:rPr lang="en-US" altLang="en-US" dirty="0">
                <a:latin typeface="Montserrat" pitchFamily="2" charset="0"/>
                <a:ea typeface="ＭＳ Ｐゴシック" panose="020B0600070205080204" pitchFamily="34" charset="-128"/>
                <a:cs typeface="Kalam" pitchFamily="2" charset="0"/>
                <a:hlinkClick r:id="rId2"/>
              </a:rPr>
              <a:t>llowry@centralina.org</a:t>
            </a:r>
            <a:endParaRPr lang="en-US" altLang="en-US" dirty="0">
              <a:latin typeface="Montserrat" pitchFamily="2" charset="0"/>
              <a:ea typeface="ＭＳ Ｐゴシック" panose="020B0600070205080204" pitchFamily="34" charset="-128"/>
              <a:cs typeface="Kalam" pitchFamily="2" charset="0"/>
            </a:endParaRPr>
          </a:p>
          <a:p>
            <a:r>
              <a:rPr lang="en-US" altLang="en-US" dirty="0">
                <a:latin typeface="Montserrat" pitchFamily="2" charset="0"/>
                <a:ea typeface="ＭＳ Ｐゴシック" panose="020B0600070205080204" pitchFamily="34" charset="-128"/>
                <a:cs typeface="Kalam" pitchFamily="2" charset="0"/>
              </a:rPr>
              <a:t>Andrew Bryant, Lincoln County, [insert email]</a:t>
            </a:r>
          </a:p>
          <a:p>
            <a:endParaRPr lang="en-US" altLang="en-US" dirty="0">
              <a:latin typeface="Montserrat" pitchFamily="2" charset="0"/>
              <a:ea typeface="ＭＳ Ｐゴシック" panose="020B0600070205080204" pitchFamily="34" charset="-128"/>
              <a:cs typeface="Kalam" pitchFamily="2" charset="0"/>
            </a:endParaRPr>
          </a:p>
        </p:txBody>
      </p:sp>
    </p:spTree>
  </p:cSld>
  <p:clrMapOvr>
    <a:masterClrMapping/>
  </p:clrMapOvr>
  <p:transition advClick="0" advTm="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3BC46858-2CC6-4F2D-B7F0-249842536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7000"/>
            <a:ext cx="3048000" cy="1738313"/>
          </a:xfrm>
        </p:spPr>
        <p:txBody>
          <a:bodyPr/>
          <a:lstStyle/>
          <a:p>
            <a:r>
              <a:rPr lang="en-US" altLang="en-US" sz="4000" dirty="0">
                <a:latin typeface="Montserrat" pitchFamily="2" charset="0"/>
                <a:ea typeface="ＭＳ Ｐゴシック" panose="020B0600070205080204" pitchFamily="34" charset="-128"/>
              </a:rPr>
              <a:t>Meeting Agenda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5D12C79-9C07-F7C1-32F0-7FA99D6325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214507"/>
              </p:ext>
            </p:extLst>
          </p:nvPr>
        </p:nvGraphicFramePr>
        <p:xfrm>
          <a:off x="3733800" y="304800"/>
          <a:ext cx="5334000" cy="57607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37364151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18974132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116953287"/>
                    </a:ext>
                  </a:extLst>
                </a:gridCol>
              </a:tblGrid>
              <a:tr h="457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Agenda Item</a:t>
                      </a:r>
                      <a:endParaRPr lang="en-US" sz="105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Lead</a:t>
                      </a:r>
                      <a:endParaRPr lang="en-US" sz="105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Time</a:t>
                      </a:r>
                      <a:endParaRPr lang="en-US" sz="105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663536"/>
                  </a:ext>
                </a:extLst>
              </a:tr>
              <a:tr h="457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</a:rPr>
                        <a:t>Welcome &amp; Introductions</a:t>
                      </a:r>
                      <a:endParaRPr lang="en-US" sz="105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Luke Lowry, Centralina</a:t>
                      </a:r>
                      <a:endParaRPr lang="en-US" sz="105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 minutes</a:t>
                      </a:r>
                      <a:endParaRPr lang="en-US" sz="105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4073426"/>
                  </a:ext>
                </a:extLst>
              </a:tr>
              <a:tr h="1153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</a:rPr>
                        <a:t>Administrative Matters</a:t>
                      </a:r>
                      <a:endParaRPr lang="en-US" sz="105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Montserrat" panose="00000500000000000000" pitchFamily="2" charset="0"/>
                        <a:buChar char="-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Approval of minutes from May 26</a:t>
                      </a:r>
                      <a:r>
                        <a:rPr lang="en-US" sz="1000" baseline="30000" dirty="0">
                          <a:solidFill>
                            <a:srgbClr val="000000"/>
                          </a:solidFill>
                          <a:effectLst/>
                        </a:rPr>
                        <a:t>th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, 2022</a:t>
                      </a:r>
                      <a:endParaRPr lang="en-US" sz="105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Montserrat" panose="00000500000000000000" pitchFamily="2" charset="0"/>
                        <a:buChar char="-"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Review Scope of Work</a:t>
                      </a:r>
                      <a:endParaRPr lang="en-US" sz="105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Andrew Bryant, Lincoln County</a:t>
                      </a:r>
                      <a:endParaRPr lang="en-US" sz="105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 minutes</a:t>
                      </a:r>
                      <a:endParaRPr lang="en-US" sz="105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03786"/>
                  </a:ext>
                </a:extLst>
              </a:tr>
              <a:tr h="457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NCDOT Updates</a:t>
                      </a:r>
                      <a:endParaRPr lang="en-US" sz="105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Stuart Basham, NCDOT</a:t>
                      </a:r>
                      <a:endParaRPr lang="en-US" sz="105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 minutes</a:t>
                      </a:r>
                      <a:endParaRPr lang="en-US" sz="105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4909489"/>
                  </a:ext>
                </a:extLst>
              </a:tr>
              <a:tr h="1059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Around the Room</a:t>
                      </a:r>
                      <a:endParaRPr lang="en-US" sz="105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Montserrat" panose="00000500000000000000" pitchFamily="2" charset="0"/>
                        <a:buChar char="-"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Each community will give a brief update of what is taking place along their respective portions of the corridor</a:t>
                      </a:r>
                      <a:endParaRPr lang="en-US" sz="105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Luke Lowry, </a:t>
                      </a:r>
                      <a:r>
                        <a:rPr lang="en-US" sz="900" dirty="0" err="1">
                          <a:effectLst/>
                        </a:rPr>
                        <a:t>Centralina</a:t>
                      </a:r>
                      <a:endParaRPr lang="en-US" sz="105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 minutes</a:t>
                      </a:r>
                      <a:endParaRPr lang="en-US" sz="105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5518767"/>
                  </a:ext>
                </a:extLst>
              </a:tr>
              <a:tr h="17175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Pulse-Check</a:t>
                      </a:r>
                      <a:endParaRPr lang="en-US" sz="105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Montserrat" panose="00000500000000000000" pitchFamily="2" charset="0"/>
                        <a:buChar char="-"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Review of pre-meeting survey</a:t>
                      </a:r>
                      <a:endParaRPr lang="en-US" sz="105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Montserrat" panose="00000500000000000000" pitchFamily="2" charset="0"/>
                        <a:buChar char="-"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Discussion on group purpose, topics of interest</a:t>
                      </a:r>
                      <a:endParaRPr lang="en-US" sz="105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Montserrat" panose="00000500000000000000" pitchFamily="2" charset="0"/>
                        <a:buChar char="-"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</a:rPr>
                        <a:t>Preliminary scheduling of future meetings</a:t>
                      </a:r>
                      <a:endParaRPr lang="en-US" sz="105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Andrew Bryant, Lincoln County</a:t>
                      </a:r>
                      <a:endParaRPr lang="en-US" sz="105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25 minutes</a:t>
                      </a:r>
                      <a:endParaRPr lang="en-US" sz="105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9578935"/>
                  </a:ext>
                </a:extLst>
              </a:tr>
              <a:tr h="457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</a:rPr>
                        <a:t>Wrap-Up and Adjourn</a:t>
                      </a:r>
                      <a:endParaRPr lang="en-US" sz="105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Luke Lowry, </a:t>
                      </a:r>
                      <a:r>
                        <a:rPr lang="en-US" sz="900" dirty="0" err="1">
                          <a:effectLst/>
                        </a:rPr>
                        <a:t>Centralina</a:t>
                      </a:r>
                      <a:endParaRPr lang="en-US" sz="105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 minutes</a:t>
                      </a:r>
                      <a:endParaRPr lang="en-US" sz="105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9595096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 advTm="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1">
            <a:extLst>
              <a:ext uri="{FF2B5EF4-FFF2-40B4-BE49-F238E27FC236}">
                <a16:creationId xmlns:a16="http://schemas.microsoft.com/office/drawing/2014/main" id="{3B10D403-65BD-446F-8501-62199955D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590800"/>
            <a:ext cx="4572000" cy="1981200"/>
          </a:xfrm>
        </p:spPr>
        <p:txBody>
          <a:bodyPr/>
          <a:lstStyle/>
          <a:p>
            <a:r>
              <a:rPr lang="en-US" altLang="en-US" sz="4400" dirty="0">
                <a:latin typeface="Montserrat" pitchFamily="2" charset="0"/>
                <a:ea typeface="ＭＳ Ｐゴシック" panose="020B0600070205080204" pitchFamily="34" charset="-128"/>
              </a:rPr>
              <a:t>Welcome &amp; Introductions</a:t>
            </a:r>
          </a:p>
        </p:txBody>
      </p:sp>
    </p:spTree>
    <p:extLst>
      <p:ext uri="{BB962C8B-B14F-4D97-AF65-F5344CB8AC3E}">
        <p14:creationId xmlns:p14="http://schemas.microsoft.com/office/powerpoint/2010/main" val="32569908"/>
      </p:ext>
    </p:extLst>
  </p:cSld>
  <p:clrMapOvr>
    <a:masterClrMapping/>
  </p:clrMapOvr>
  <p:transition advClick="0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1">
            <a:extLst>
              <a:ext uri="{FF2B5EF4-FFF2-40B4-BE49-F238E27FC236}">
                <a16:creationId xmlns:a16="http://schemas.microsoft.com/office/drawing/2014/main" id="{3B10D403-65BD-446F-8501-62199955D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590800"/>
            <a:ext cx="4572000" cy="1981200"/>
          </a:xfrm>
        </p:spPr>
        <p:txBody>
          <a:bodyPr/>
          <a:lstStyle/>
          <a:p>
            <a:r>
              <a:rPr lang="en-US" altLang="en-US" sz="4400" dirty="0">
                <a:latin typeface="Montserrat" pitchFamily="2" charset="0"/>
                <a:ea typeface="ＭＳ Ｐゴシック" panose="020B0600070205080204" pitchFamily="34" charset="-128"/>
              </a:rPr>
              <a:t>Administrative Matters</a:t>
            </a:r>
          </a:p>
        </p:txBody>
      </p:sp>
    </p:spTree>
    <p:extLst>
      <p:ext uri="{BB962C8B-B14F-4D97-AF65-F5344CB8AC3E}">
        <p14:creationId xmlns:p14="http://schemas.microsoft.com/office/powerpoint/2010/main" val="4030711445"/>
      </p:ext>
    </p:extLst>
  </p:cSld>
  <p:clrMapOvr>
    <a:masterClrMapping/>
  </p:clrMapOvr>
  <p:transition advClick="0" advTm="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1">
            <a:extLst>
              <a:ext uri="{FF2B5EF4-FFF2-40B4-BE49-F238E27FC236}">
                <a16:creationId xmlns:a16="http://schemas.microsoft.com/office/drawing/2014/main" id="{3B10D403-65BD-446F-8501-62199955D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590800"/>
            <a:ext cx="4572000" cy="1981200"/>
          </a:xfrm>
        </p:spPr>
        <p:txBody>
          <a:bodyPr/>
          <a:lstStyle/>
          <a:p>
            <a:r>
              <a:rPr lang="en-US" altLang="en-US" sz="4400" dirty="0">
                <a:latin typeface="Montserrat" pitchFamily="2" charset="0"/>
                <a:ea typeface="ＭＳ Ｐゴシック" panose="020B0600070205080204" pitchFamily="34" charset="-128"/>
              </a:rPr>
              <a:t>Updates from NCDOT</a:t>
            </a:r>
          </a:p>
        </p:txBody>
      </p:sp>
    </p:spTree>
    <p:extLst>
      <p:ext uri="{BB962C8B-B14F-4D97-AF65-F5344CB8AC3E}">
        <p14:creationId xmlns:p14="http://schemas.microsoft.com/office/powerpoint/2010/main" val="1127851763"/>
      </p:ext>
    </p:extLst>
  </p:cSld>
  <p:clrMapOvr>
    <a:masterClrMapping/>
  </p:clrMapOvr>
  <p:transition advClick="0" advTm="5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1">
            <a:extLst>
              <a:ext uri="{FF2B5EF4-FFF2-40B4-BE49-F238E27FC236}">
                <a16:creationId xmlns:a16="http://schemas.microsoft.com/office/drawing/2014/main" id="{3B10D403-65BD-446F-8501-62199955D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590800"/>
            <a:ext cx="4572000" cy="1981200"/>
          </a:xfrm>
        </p:spPr>
        <p:txBody>
          <a:bodyPr/>
          <a:lstStyle/>
          <a:p>
            <a:r>
              <a:rPr lang="en-US" altLang="en-US" sz="4400" dirty="0">
                <a:latin typeface="Montserrat" pitchFamily="2" charset="0"/>
                <a:ea typeface="ＭＳ Ｐゴシック" panose="020B0600070205080204" pitchFamily="34" charset="-128"/>
              </a:rPr>
              <a:t>Around the Room</a:t>
            </a:r>
          </a:p>
        </p:txBody>
      </p:sp>
    </p:spTree>
    <p:extLst>
      <p:ext uri="{BB962C8B-B14F-4D97-AF65-F5344CB8AC3E}">
        <p14:creationId xmlns:p14="http://schemas.microsoft.com/office/powerpoint/2010/main" val="3329152507"/>
      </p:ext>
    </p:extLst>
  </p:cSld>
  <p:clrMapOvr>
    <a:masterClrMapping/>
  </p:clrMapOvr>
  <p:transition advClick="0" advTm="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1">
            <a:extLst>
              <a:ext uri="{FF2B5EF4-FFF2-40B4-BE49-F238E27FC236}">
                <a16:creationId xmlns:a16="http://schemas.microsoft.com/office/drawing/2014/main" id="{3B10D403-65BD-446F-8501-62199955D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590800"/>
            <a:ext cx="4572000" cy="1981200"/>
          </a:xfrm>
        </p:spPr>
        <p:txBody>
          <a:bodyPr/>
          <a:lstStyle/>
          <a:p>
            <a:r>
              <a:rPr lang="en-US" altLang="en-US" sz="4400" dirty="0">
                <a:latin typeface="Montserrat" pitchFamily="2" charset="0"/>
                <a:ea typeface="ＭＳ Ｐゴシック" panose="020B0600070205080204" pitchFamily="34" charset="-128"/>
              </a:rPr>
              <a:t>Pulse-Check Discussion</a:t>
            </a:r>
          </a:p>
        </p:txBody>
      </p:sp>
    </p:spTree>
    <p:extLst>
      <p:ext uri="{BB962C8B-B14F-4D97-AF65-F5344CB8AC3E}">
        <p14:creationId xmlns:p14="http://schemas.microsoft.com/office/powerpoint/2010/main" val="858922269"/>
      </p:ext>
    </p:extLst>
  </p:cSld>
  <p:clrMapOvr>
    <a:masterClrMapping/>
  </p:clrMapOvr>
  <p:transition advClick="0" advTm="5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>
            <a:extLst>
              <a:ext uri="{FF2B5EF4-FFF2-40B4-BE49-F238E27FC236}">
                <a16:creationId xmlns:a16="http://schemas.microsoft.com/office/drawing/2014/main" id="{BB9413AD-2419-4B3B-B344-24C33C566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9575"/>
            <a:ext cx="4267200" cy="4373563"/>
          </a:xfrm>
        </p:spPr>
        <p:txBody>
          <a:bodyPr/>
          <a:lstStyle/>
          <a:p>
            <a:pPr marL="0" indent="0">
              <a:buNone/>
            </a:pPr>
            <a:r>
              <a:rPr lang="en-US" sz="2400" b="0" i="0" dirty="0">
                <a:solidFill>
                  <a:schemeClr val="tx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To date, what has been the most beneficial aspect of the NC73 Council of Planning for you or your jurisdiction?</a:t>
            </a:r>
          </a:p>
          <a:p>
            <a:pPr marL="0" indent="0">
              <a:buNone/>
            </a:pPr>
            <a:endParaRPr lang="en-US" altLang="en-US" dirty="0">
              <a:latin typeface="Montserrat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9459" name="Title 2">
            <a:extLst>
              <a:ext uri="{FF2B5EF4-FFF2-40B4-BE49-F238E27FC236}">
                <a16:creationId xmlns:a16="http://schemas.microsoft.com/office/drawing/2014/main" id="{C25A2026-4A1F-42CA-9537-50E03817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5588"/>
            <a:ext cx="8534400" cy="1123950"/>
          </a:xfrm>
        </p:spPr>
        <p:txBody>
          <a:bodyPr/>
          <a:lstStyle/>
          <a:p>
            <a:r>
              <a:rPr lang="en-US" altLang="en-US" dirty="0">
                <a:latin typeface="Montserrat" pitchFamily="2" charset="0"/>
                <a:ea typeface="ＭＳ Ｐゴシック" panose="020B0600070205080204" pitchFamily="34" charset="-128"/>
              </a:rPr>
              <a:t>Question #1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F55CF3-8A1E-F9C5-CFCD-B7E0E59940E0}"/>
              </a:ext>
            </a:extLst>
          </p:cNvPr>
          <p:cNvSpPr txBox="1"/>
          <p:nvPr/>
        </p:nvSpPr>
        <p:spPr>
          <a:xfrm>
            <a:off x="5029200" y="1447800"/>
            <a:ext cx="3810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</a:rPr>
              <a:t>“R</a:t>
            </a:r>
            <a:r>
              <a:rPr lang="en-US" b="0" i="1" dirty="0">
                <a:solidFill>
                  <a:schemeClr val="tx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egional knowledge of projects and coordination”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chemeClr val="tx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“Learning what development is proposed along NC 73; coordinating details of improvements to NC 73”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chemeClr val="tx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“It has been helpful to discuss development patterns with other communities. It has also been helpful to discuss the current NC 73 project schedules with NCDOT.”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chemeClr val="tx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“NC73 project updates”</a:t>
            </a:r>
            <a:endParaRPr lang="en-US" i="1" dirty="0">
              <a:solidFill>
                <a:schemeClr val="tx1">
                  <a:lumMod val="75000"/>
                </a:schemeClr>
              </a:solidFill>
              <a:latin typeface="Segoe UI" panose="020B0502040204020203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chemeClr val="tx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“NCDOT updates. Networking with other jurisdictions.”</a:t>
            </a:r>
            <a:endParaRPr lang="en-US" i="1" dirty="0">
              <a:solidFill>
                <a:schemeClr val="tx1">
                  <a:lumMod val="75000"/>
                </a:schemeClr>
              </a:solidFill>
              <a:latin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 advClick="0" advTm="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>
            <a:extLst>
              <a:ext uri="{FF2B5EF4-FFF2-40B4-BE49-F238E27FC236}">
                <a16:creationId xmlns:a16="http://schemas.microsoft.com/office/drawing/2014/main" id="{BB9413AD-2419-4B3B-B344-24C33C566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9575"/>
            <a:ext cx="4267200" cy="4373563"/>
          </a:xfrm>
        </p:spPr>
        <p:txBody>
          <a:bodyPr/>
          <a:lstStyle/>
          <a:p>
            <a:pPr marL="0" indent="0">
              <a:buNone/>
            </a:pPr>
            <a:r>
              <a:rPr lang="en-US" sz="1800" b="0" i="0" dirty="0">
                <a:solidFill>
                  <a:srgbClr val="212121"/>
                </a:solidFill>
                <a:effectLst/>
                <a:latin typeface="Montserrat" panose="00000500000000000000" pitchFamily="2" charset="0"/>
              </a:rPr>
              <a:t>The purpose of the NC73 COP is to “serve as a mechanism for local governments, the MPOs/RPO and NCDOT to periodically meet to discuss and evaluate mutual needs and concerns along the Corridor. The COP is a mechanism for local governments to be able to comment on proposed development and land use changes along the Corridor”.</a:t>
            </a:r>
            <a:br>
              <a:rPr lang="en-US" sz="1800" dirty="0">
                <a:latin typeface="Montserrat" panose="00000500000000000000" pitchFamily="2" charset="0"/>
              </a:rPr>
            </a:br>
            <a:br>
              <a:rPr lang="en-US" sz="1800" dirty="0">
                <a:latin typeface="Montserrat" panose="00000500000000000000" pitchFamily="2" charset="0"/>
              </a:rPr>
            </a:br>
            <a:r>
              <a:rPr lang="en-US" sz="1800" b="0" i="0" dirty="0">
                <a:solidFill>
                  <a:srgbClr val="212121"/>
                </a:solidFill>
                <a:effectLst/>
                <a:latin typeface="Montserrat" panose="00000500000000000000" pitchFamily="2" charset="0"/>
              </a:rPr>
              <a:t>Do you see a need to modify the purpose of this group moving forward?  If so, please explain.</a:t>
            </a:r>
            <a:endParaRPr lang="en-US" altLang="en-US" sz="1800" dirty="0">
              <a:latin typeface="Montserrat" panose="00000500000000000000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9459" name="Title 2">
            <a:extLst>
              <a:ext uri="{FF2B5EF4-FFF2-40B4-BE49-F238E27FC236}">
                <a16:creationId xmlns:a16="http://schemas.microsoft.com/office/drawing/2014/main" id="{C25A2026-4A1F-42CA-9537-50E03817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5588"/>
            <a:ext cx="8534400" cy="1123950"/>
          </a:xfrm>
        </p:spPr>
        <p:txBody>
          <a:bodyPr/>
          <a:lstStyle/>
          <a:p>
            <a:r>
              <a:rPr lang="en-US" altLang="en-US" dirty="0">
                <a:latin typeface="Montserrat" pitchFamily="2" charset="0"/>
                <a:ea typeface="ＭＳ Ｐゴシック" panose="020B0600070205080204" pitchFamily="34" charset="-128"/>
              </a:rPr>
              <a:t>Question #2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3E4596-3E32-1C86-5286-71F80B53C046}"/>
              </a:ext>
            </a:extLst>
          </p:cNvPr>
          <p:cNvSpPr txBox="1"/>
          <p:nvPr/>
        </p:nvSpPr>
        <p:spPr>
          <a:xfrm>
            <a:off x="5029200" y="1360045"/>
            <a:ext cx="3810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chemeClr val="tx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“Remains pertinent”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</a:rPr>
              <a:t>“No”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chemeClr val="tx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“I think the purpose is still relevant, just on an as needed basis only.”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</a:rPr>
              <a:t>“</a:t>
            </a:r>
            <a:r>
              <a:rPr lang="en-US" b="0" i="1" dirty="0">
                <a:solidFill>
                  <a:schemeClr val="tx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I feel like the council could have a secondary purpose of sharing and discussing regulatory mechanisms associated with land use especially in relation to access and connectivity and how they have been effective/ineffective along the corridor.”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</a:rPr>
              <a:t>“</a:t>
            </a:r>
            <a:r>
              <a:rPr lang="en-US" b="0" i="1" dirty="0">
                <a:solidFill>
                  <a:schemeClr val="tx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I'm still trying to understand the purpose of this group.</a:t>
            </a:r>
            <a:r>
              <a:rPr lang="en-US" i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</a:rPr>
              <a:t>”</a:t>
            </a:r>
            <a:endParaRPr lang="en-US" b="0" i="1" dirty="0">
              <a:solidFill>
                <a:schemeClr val="tx1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84407"/>
      </p:ext>
    </p:extLst>
  </p:cSld>
  <p:clrMapOvr>
    <a:masterClrMapping/>
  </p:clrMapOvr>
  <p:transition advClick="0" advTm="5000">
    <p:fade/>
  </p:transition>
</p:sld>
</file>

<file path=ppt/theme/theme1.xml><?xml version="1.0" encoding="utf-8"?>
<a:theme xmlns:a="http://schemas.openxmlformats.org/drawingml/2006/main" name="Office Theme">
  <a:themeElements>
    <a:clrScheme name="Custom 9">
      <a:dk1>
        <a:srgbClr val="6D6E71"/>
      </a:dk1>
      <a:lt1>
        <a:sysClr val="window" lastClr="FFFFFF"/>
      </a:lt1>
      <a:dk2>
        <a:srgbClr val="2D2963"/>
      </a:dk2>
      <a:lt2>
        <a:srgbClr val="EBF5F5"/>
      </a:lt2>
      <a:accent1>
        <a:srgbClr val="AA2D71"/>
      </a:accent1>
      <a:accent2>
        <a:srgbClr val="009C89"/>
      </a:accent2>
      <a:accent3>
        <a:srgbClr val="0365B1"/>
      </a:accent3>
      <a:accent4>
        <a:srgbClr val="EA5831"/>
      </a:accent4>
      <a:accent5>
        <a:srgbClr val="44BBC2"/>
      </a:accent5>
      <a:accent6>
        <a:srgbClr val="EF922F"/>
      </a:accent6>
      <a:hlink>
        <a:srgbClr val="44BBC2"/>
      </a:hlink>
      <a:folHlink>
        <a:srgbClr val="6D6E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6762e3-7cbc-4fea-9cd1-a33d617b7561">
      <Terms xmlns="http://schemas.microsoft.com/office/infopath/2007/PartnerControls"/>
    </lcf76f155ced4ddcb4097134ff3c332f>
    <TaxCatchAll xmlns="64ff1457-e8fb-4be6-a382-1362061d578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0CFDE5983C6A41B2852DC4D76F403D" ma:contentTypeVersion="17" ma:contentTypeDescription="Create a new document." ma:contentTypeScope="" ma:versionID="a55a984b51dad97988713f77ee289db9">
  <xsd:schema xmlns:xsd="http://www.w3.org/2001/XMLSchema" xmlns:xs="http://www.w3.org/2001/XMLSchema" xmlns:p="http://schemas.microsoft.com/office/2006/metadata/properties" xmlns:ns2="556762e3-7cbc-4fea-9cd1-a33d617b7561" xmlns:ns3="64ff1457-e8fb-4be6-a382-1362061d5789" targetNamespace="http://schemas.microsoft.com/office/2006/metadata/properties" ma:root="true" ma:fieldsID="8362333213862df77c7dbb378ce42f38" ns2:_="" ns3:_="">
    <xsd:import namespace="556762e3-7cbc-4fea-9cd1-a33d617b7561"/>
    <xsd:import namespace="64ff1457-e8fb-4be6-a382-1362061d57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762e3-7cbc-4fea-9cd1-a33d617b75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e985efa-4d0f-4844-8ba8-9e6b60d5c1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ff1457-e8fb-4be6-a382-1362061d578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3608836-9d00-4bc3-b227-e177a6a279a9}" ma:internalName="TaxCatchAll" ma:showField="CatchAllData" ma:web="64ff1457-e8fb-4be6-a382-1362061d57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47BB84-3287-4FAF-BC41-4ED174E7DA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2F0C6D-FDE4-449D-A9A9-2C1C8FC05F04}">
  <ds:schemaRefs>
    <ds:schemaRef ds:uri="http://schemas.microsoft.com/office/2006/metadata/properties"/>
    <ds:schemaRef ds:uri="http://schemas.microsoft.com/office/infopath/2007/PartnerControls"/>
    <ds:schemaRef ds:uri="b118ad9d-cd4f-415d-8276-9fa12a45843c"/>
    <ds:schemaRef ds:uri="c25b29e3-e0b9-4430-b586-0c2ab8c50701"/>
    <ds:schemaRef ds:uri="556762e3-7cbc-4fea-9cd1-a33d617b7561"/>
    <ds:schemaRef ds:uri="64ff1457-e8fb-4be6-a382-1362061d5789"/>
  </ds:schemaRefs>
</ds:datastoreItem>
</file>

<file path=customXml/itemProps3.xml><?xml version="1.0" encoding="utf-8"?>
<ds:datastoreItem xmlns:ds="http://schemas.openxmlformats.org/officeDocument/2006/customXml" ds:itemID="{31C3AA31-123B-40A5-A075-D83CDA7D13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6762e3-7cbc-4fea-9cd1-a33d617b7561"/>
    <ds:schemaRef ds:uri="64ff1457-e8fb-4be6-a382-1362061d57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62399</TotalTime>
  <Words>793</Words>
  <Application>Microsoft Office PowerPoint</Application>
  <PresentationFormat>On-screen Show (4:3)</PresentationFormat>
  <Paragraphs>183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Gill Sans MT</vt:lpstr>
      <vt:lpstr>Kalam</vt:lpstr>
      <vt:lpstr>Montserrat</vt:lpstr>
      <vt:lpstr>Segoe UI</vt:lpstr>
      <vt:lpstr>Office Theme</vt:lpstr>
      <vt:lpstr>PowerPoint Presentation</vt:lpstr>
      <vt:lpstr>Meeting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#1</vt:lpstr>
      <vt:lpstr>Question #2</vt:lpstr>
      <vt:lpstr>Question #3</vt:lpstr>
      <vt:lpstr>Question #4</vt:lpstr>
      <vt:lpstr>Question #5</vt:lpstr>
      <vt:lpstr>Question #6</vt:lpstr>
      <vt:lpstr>Question #7</vt:lpstr>
      <vt:lpstr>Question #8</vt:lpstr>
      <vt:lpstr>Pulse-Check Discussion</vt:lpstr>
      <vt:lpstr>Scheduling of Future Meetings</vt:lpstr>
      <vt:lpstr>PowerPoint Presentation</vt:lpstr>
      <vt:lpstr>PowerPoint Presentation</vt:lpstr>
    </vt:vector>
  </TitlesOfParts>
  <Company>J.J. Haines and Company,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Samantha Alagna</dc:creator>
  <cp:lastModifiedBy>Luke Lowry</cp:lastModifiedBy>
  <cp:revision>701</cp:revision>
  <cp:lastPrinted>2020-08-19T20:13:52Z</cp:lastPrinted>
  <dcterms:created xsi:type="dcterms:W3CDTF">2013-04-11T12:14:13Z</dcterms:created>
  <dcterms:modified xsi:type="dcterms:W3CDTF">2023-09-22T16:17:29Z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0x0101004B0CFDE5983C6A41B2852DC4D76F403D</vt:lpwstr>
  </property>
</Properties>
</file>