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53" r:id="rId5"/>
    <p:sldId id="452" r:id="rId6"/>
    <p:sldId id="454" r:id="rId7"/>
    <p:sldId id="455" r:id="rId8"/>
    <p:sldId id="471" r:id="rId9"/>
    <p:sldId id="456" r:id="rId10"/>
    <p:sldId id="470" r:id="rId11"/>
    <p:sldId id="457" r:id="rId12"/>
    <p:sldId id="469" r:id="rId13"/>
    <p:sldId id="440" r:id="rId14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651E4-2C61-47B0-86BC-CC24D4CC8C7C}" v="8" dt="2023-10-24T17:32:00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7"/>
    <p:restoredTop sz="77119" autoAdjust="0"/>
  </p:normalViewPr>
  <p:slideViewPr>
    <p:cSldViewPr>
      <p:cViewPr varScale="1">
        <p:scale>
          <a:sx n="81" d="100"/>
          <a:sy n="81" d="100"/>
        </p:scale>
        <p:origin x="26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6272"/>
    </p:cViewPr>
  </p:sorterViewPr>
  <p:notesViewPr>
    <p:cSldViewPr>
      <p:cViewPr varScale="1">
        <p:scale>
          <a:sx n="85" d="100"/>
          <a:sy n="85" d="100"/>
        </p:scale>
        <p:origin x="3828" y="84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Lowry" userId="f47c6f02-88e7-4ea4-b86e-49432940f80d" providerId="ADAL" clId="{15D651E4-2C61-47B0-86BC-CC24D4CC8C7C}"/>
    <pc:docChg chg="custSel addSld delSld modSld">
      <pc:chgData name="Luke Lowry" userId="f47c6f02-88e7-4ea4-b86e-49432940f80d" providerId="ADAL" clId="{15D651E4-2C61-47B0-86BC-CC24D4CC8C7C}" dt="2023-10-26T14:51:36.147" v="572" actId="20577"/>
      <pc:docMkLst>
        <pc:docMk/>
      </pc:docMkLst>
      <pc:sldChg chg="modNotesTx">
        <pc:chgData name="Luke Lowry" userId="f47c6f02-88e7-4ea4-b86e-49432940f80d" providerId="ADAL" clId="{15D651E4-2C61-47B0-86BC-CC24D4CC8C7C}" dt="2023-10-26T14:51:36.147" v="572" actId="20577"/>
        <pc:sldMkLst>
          <pc:docMk/>
          <pc:sldMk cId="3329152507" sldId="457"/>
        </pc:sldMkLst>
      </pc:sldChg>
      <pc:sldChg chg="addSp delSp modSp new mod">
        <pc:chgData name="Luke Lowry" userId="f47c6f02-88e7-4ea4-b86e-49432940f80d" providerId="ADAL" clId="{15D651E4-2C61-47B0-86BC-CC24D4CC8C7C}" dt="2023-10-24T17:23:52.521" v="26" actId="1076"/>
        <pc:sldMkLst>
          <pc:docMk/>
          <pc:sldMk cId="108291066" sldId="470"/>
        </pc:sldMkLst>
        <pc:spChg chg="del mod">
          <ac:chgData name="Luke Lowry" userId="f47c6f02-88e7-4ea4-b86e-49432940f80d" providerId="ADAL" clId="{15D651E4-2C61-47B0-86BC-CC24D4CC8C7C}" dt="2023-10-24T17:23:32.498" v="23" actId="931"/>
          <ac:spMkLst>
            <pc:docMk/>
            <pc:sldMk cId="108291066" sldId="470"/>
            <ac:spMk id="2" creationId="{EC842F1D-12B8-BA40-CA7A-1732F802A770}"/>
          </ac:spMkLst>
        </pc:spChg>
        <pc:spChg chg="mod">
          <ac:chgData name="Luke Lowry" userId="f47c6f02-88e7-4ea4-b86e-49432940f80d" providerId="ADAL" clId="{15D651E4-2C61-47B0-86BC-CC24D4CC8C7C}" dt="2023-10-24T17:19:16.471" v="20" actId="20577"/>
          <ac:spMkLst>
            <pc:docMk/>
            <pc:sldMk cId="108291066" sldId="470"/>
            <ac:spMk id="3" creationId="{C87DB40B-06C5-28B4-AA8E-7A9F3C260059}"/>
          </ac:spMkLst>
        </pc:spChg>
        <pc:spChg chg="del">
          <ac:chgData name="Luke Lowry" userId="f47c6f02-88e7-4ea4-b86e-49432940f80d" providerId="ADAL" clId="{15D651E4-2C61-47B0-86BC-CC24D4CC8C7C}" dt="2023-10-24T17:19:20.031" v="21" actId="21"/>
          <ac:spMkLst>
            <pc:docMk/>
            <pc:sldMk cId="108291066" sldId="470"/>
            <ac:spMk id="4" creationId="{8C1AFE7C-2C09-43F5-0289-9B7D80FB83F4}"/>
          </ac:spMkLst>
        </pc:spChg>
        <pc:picChg chg="add mod">
          <ac:chgData name="Luke Lowry" userId="f47c6f02-88e7-4ea4-b86e-49432940f80d" providerId="ADAL" clId="{15D651E4-2C61-47B0-86BC-CC24D4CC8C7C}" dt="2023-10-24T17:23:52.521" v="26" actId="1076"/>
          <ac:picMkLst>
            <pc:docMk/>
            <pc:sldMk cId="108291066" sldId="470"/>
            <ac:picMk id="6" creationId="{DD778068-C4EF-3B55-D5BC-D8DC878855B7}"/>
          </ac:picMkLst>
        </pc:picChg>
      </pc:sldChg>
      <pc:sldChg chg="add del">
        <pc:chgData name="Luke Lowry" userId="f47c6f02-88e7-4ea4-b86e-49432940f80d" providerId="ADAL" clId="{15D651E4-2C61-47B0-86BC-CC24D4CC8C7C}" dt="2023-10-24T17:19:01.747" v="1" actId="2696"/>
        <pc:sldMkLst>
          <pc:docMk/>
          <pc:sldMk cId="743129499" sldId="470"/>
        </pc:sldMkLst>
      </pc:sldChg>
      <pc:sldChg chg="delSp modSp new mod">
        <pc:chgData name="Luke Lowry" userId="f47c6f02-88e7-4ea4-b86e-49432940f80d" providerId="ADAL" clId="{15D651E4-2C61-47B0-86BC-CC24D4CC8C7C}" dt="2023-10-24T17:32:51.129" v="225" actId="5793"/>
        <pc:sldMkLst>
          <pc:docMk/>
          <pc:sldMk cId="1258953134" sldId="471"/>
        </pc:sldMkLst>
        <pc:spChg chg="mod">
          <ac:chgData name="Luke Lowry" userId="f47c6f02-88e7-4ea4-b86e-49432940f80d" providerId="ADAL" clId="{15D651E4-2C61-47B0-86BC-CC24D4CC8C7C}" dt="2023-10-24T17:32:51.129" v="225" actId="5793"/>
          <ac:spMkLst>
            <pc:docMk/>
            <pc:sldMk cId="1258953134" sldId="471"/>
            <ac:spMk id="2" creationId="{D5EDDB3C-BBBE-B1A7-FE2C-1B82D8DBC366}"/>
          </ac:spMkLst>
        </pc:spChg>
        <pc:spChg chg="mod">
          <ac:chgData name="Luke Lowry" userId="f47c6f02-88e7-4ea4-b86e-49432940f80d" providerId="ADAL" clId="{15D651E4-2C61-47B0-86BC-CC24D4CC8C7C}" dt="2023-10-24T17:31:44.074" v="51" actId="20577"/>
          <ac:spMkLst>
            <pc:docMk/>
            <pc:sldMk cId="1258953134" sldId="471"/>
            <ac:spMk id="3" creationId="{E40B139C-3EBD-DF5B-5F18-C108C112A6F0}"/>
          </ac:spMkLst>
        </pc:spChg>
        <pc:spChg chg="del">
          <ac:chgData name="Luke Lowry" userId="f47c6f02-88e7-4ea4-b86e-49432940f80d" providerId="ADAL" clId="{15D651E4-2C61-47B0-86BC-CC24D4CC8C7C}" dt="2023-10-24T17:31:48.390" v="52" actId="21"/>
          <ac:spMkLst>
            <pc:docMk/>
            <pc:sldMk cId="1258953134" sldId="471"/>
            <ac:spMk id="4" creationId="{2BC025F9-54DC-F85C-85FF-A0E6FB8392AF}"/>
          </ac:spMkLst>
        </pc:spChg>
      </pc:sldChg>
      <pc:sldChg chg="add del">
        <pc:chgData name="Luke Lowry" userId="f47c6f02-88e7-4ea4-b86e-49432940f80d" providerId="ADAL" clId="{15D651E4-2C61-47B0-86BC-CC24D4CC8C7C}" dt="2023-10-26T14:50:28.325" v="227" actId="2696"/>
        <pc:sldMkLst>
          <pc:docMk/>
          <pc:sldMk cId="3911553960" sldId="472"/>
        </pc:sldMkLst>
      </pc:sldChg>
    </pc:docChg>
  </pc:docChgLst>
  <pc:docChgLst>
    <pc:chgData name="Luke Lowry" userId="f47c6f02-88e7-4ea4-b86e-49432940f80d" providerId="ADAL" clId="{E39E8D0F-00D3-4D92-BCCF-8457F954B8BD}"/>
    <pc:docChg chg="undo custSel addSld delSld modSld sldOrd">
      <pc:chgData name="Luke Lowry" userId="f47c6f02-88e7-4ea4-b86e-49432940f80d" providerId="ADAL" clId="{E39E8D0F-00D3-4D92-BCCF-8457F954B8BD}" dt="2022-10-25T20:35:57.497" v="1013" actId="729"/>
      <pc:docMkLst>
        <pc:docMk/>
      </pc:docMkLst>
      <pc:sldChg chg="addSp delSp modSp mod ord modShow">
        <pc:chgData name="Luke Lowry" userId="f47c6f02-88e7-4ea4-b86e-49432940f80d" providerId="ADAL" clId="{E39E8D0F-00D3-4D92-BCCF-8457F954B8BD}" dt="2022-10-25T20:35:50.757" v="1011" actId="729"/>
        <pc:sldMkLst>
          <pc:docMk/>
          <pc:sldMk cId="0" sldId="439"/>
        </pc:sldMkLst>
        <pc:spChg chg="add del mod">
          <ac:chgData name="Luke Lowry" userId="f47c6f02-88e7-4ea4-b86e-49432940f80d" providerId="ADAL" clId="{E39E8D0F-00D3-4D92-BCCF-8457F954B8BD}" dt="2022-10-25T18:53:03.808" v="227" actId="21"/>
          <ac:spMkLst>
            <pc:docMk/>
            <pc:sldMk cId="0" sldId="439"/>
            <ac:spMk id="2" creationId="{7BF2EF38-3A29-2091-F383-0B5197AEE979}"/>
          </ac:spMkLst>
        </pc:spChg>
        <pc:spChg chg="mod">
          <ac:chgData name="Luke Lowry" userId="f47c6f02-88e7-4ea4-b86e-49432940f80d" providerId="ADAL" clId="{E39E8D0F-00D3-4D92-BCCF-8457F954B8BD}" dt="2022-10-25T18:53:06.277" v="232" actId="20577"/>
          <ac:spMkLst>
            <pc:docMk/>
            <pc:sldMk cId="0" sldId="439"/>
            <ac:spMk id="17410" creationId="{3B10D403-65BD-446F-8501-62199955D58B}"/>
          </ac:spMkLst>
        </pc:spChg>
        <pc:picChg chg="add del">
          <ac:chgData name="Luke Lowry" userId="f47c6f02-88e7-4ea4-b86e-49432940f80d" providerId="ADAL" clId="{E39E8D0F-00D3-4D92-BCCF-8457F954B8BD}" dt="2022-10-25T18:53:03.808" v="227" actId="21"/>
          <ac:picMkLst>
            <pc:docMk/>
            <pc:sldMk cId="0" sldId="439"/>
            <ac:picMk id="17412" creationId="{2DA8D267-6220-4706-90B3-A85B7328D3EF}"/>
          </ac:picMkLst>
        </pc:picChg>
      </pc:sldChg>
      <pc:sldChg chg="modSp mod ord">
        <pc:chgData name="Luke Lowry" userId="f47c6f02-88e7-4ea4-b86e-49432940f80d" providerId="ADAL" clId="{E39E8D0F-00D3-4D92-BCCF-8457F954B8BD}" dt="2022-10-25T20:35:46.667" v="1009"/>
        <pc:sldMkLst>
          <pc:docMk/>
          <pc:sldMk cId="0" sldId="440"/>
        </pc:sldMkLst>
        <pc:spChg chg="mod">
          <ac:chgData name="Luke Lowry" userId="f47c6f02-88e7-4ea4-b86e-49432940f80d" providerId="ADAL" clId="{E39E8D0F-00D3-4D92-BCCF-8457F954B8BD}" dt="2022-10-25T20:35:36.100" v="1007" actId="20577"/>
          <ac:spMkLst>
            <pc:docMk/>
            <pc:sldMk cId="0" sldId="440"/>
            <ac:spMk id="23555" creationId="{9DD15A4C-09B7-4E9D-9519-A199A30A60CF}"/>
          </ac:spMkLst>
        </pc:spChg>
      </pc:sldChg>
      <pc:sldChg chg="del">
        <pc:chgData name="Luke Lowry" userId="f47c6f02-88e7-4ea4-b86e-49432940f80d" providerId="ADAL" clId="{E39E8D0F-00D3-4D92-BCCF-8457F954B8BD}" dt="2022-10-25T18:47:17.724" v="3" actId="2696"/>
        <pc:sldMkLst>
          <pc:docMk/>
          <pc:sldMk cId="0" sldId="443"/>
        </pc:sldMkLst>
      </pc:sldChg>
      <pc:sldChg chg="del">
        <pc:chgData name="Luke Lowry" userId="f47c6f02-88e7-4ea4-b86e-49432940f80d" providerId="ADAL" clId="{E39E8D0F-00D3-4D92-BCCF-8457F954B8BD}" dt="2022-10-25T18:47:12.646" v="1" actId="2696"/>
        <pc:sldMkLst>
          <pc:docMk/>
          <pc:sldMk cId="0" sldId="444"/>
        </pc:sldMkLst>
      </pc:sldChg>
      <pc:sldChg chg="del">
        <pc:chgData name="Luke Lowry" userId="f47c6f02-88e7-4ea4-b86e-49432940f80d" providerId="ADAL" clId="{E39E8D0F-00D3-4D92-BCCF-8457F954B8BD}" dt="2022-10-25T18:47:14.853" v="2" actId="2696"/>
        <pc:sldMkLst>
          <pc:docMk/>
          <pc:sldMk cId="0" sldId="445"/>
        </pc:sldMkLst>
      </pc:sldChg>
      <pc:sldChg chg="mod ord modShow">
        <pc:chgData name="Luke Lowry" userId="f47c6f02-88e7-4ea4-b86e-49432940f80d" providerId="ADAL" clId="{E39E8D0F-00D3-4D92-BCCF-8457F954B8BD}" dt="2022-10-25T20:35:48.849" v="1010" actId="729"/>
        <pc:sldMkLst>
          <pc:docMk/>
          <pc:sldMk cId="0" sldId="448"/>
        </pc:sldMkLst>
      </pc:sldChg>
      <pc:sldChg chg="mod modShow">
        <pc:chgData name="Luke Lowry" userId="f47c6f02-88e7-4ea4-b86e-49432940f80d" providerId="ADAL" clId="{E39E8D0F-00D3-4D92-BCCF-8457F954B8BD}" dt="2022-10-25T20:35:53.444" v="1012" actId="729"/>
        <pc:sldMkLst>
          <pc:docMk/>
          <pc:sldMk cId="0" sldId="449"/>
        </pc:sldMkLst>
      </pc:sldChg>
      <pc:sldChg chg="modSp mod ord">
        <pc:chgData name="Luke Lowry" userId="f47c6f02-88e7-4ea4-b86e-49432940f80d" providerId="ADAL" clId="{E39E8D0F-00D3-4D92-BCCF-8457F954B8BD}" dt="2022-10-25T20:22:16.039" v="411" actId="5793"/>
        <pc:sldMkLst>
          <pc:docMk/>
          <pc:sldMk cId="0" sldId="450"/>
        </pc:sldMkLst>
        <pc:spChg chg="mod">
          <ac:chgData name="Luke Lowry" userId="f47c6f02-88e7-4ea4-b86e-49432940f80d" providerId="ADAL" clId="{E39E8D0F-00D3-4D92-BCCF-8457F954B8BD}" dt="2022-10-25T20:22:16.039" v="411" actId="5793"/>
          <ac:spMkLst>
            <pc:docMk/>
            <pc:sldMk cId="0" sldId="450"/>
            <ac:spMk id="19458" creationId="{BB9413AD-2419-4B3B-B344-24C33C5668E8}"/>
          </ac:spMkLst>
        </pc:spChg>
        <pc:spChg chg="mod">
          <ac:chgData name="Luke Lowry" userId="f47c6f02-88e7-4ea4-b86e-49432940f80d" providerId="ADAL" clId="{E39E8D0F-00D3-4D92-BCCF-8457F954B8BD}" dt="2022-10-25T20:20:06.859" v="377" actId="20577"/>
          <ac:spMkLst>
            <pc:docMk/>
            <pc:sldMk cId="0" sldId="450"/>
            <ac:spMk id="19459" creationId="{C25A2026-4A1F-42CA-9537-50E038170F61}"/>
          </ac:spMkLst>
        </pc:spChg>
      </pc:sldChg>
      <pc:sldChg chg="mod modShow">
        <pc:chgData name="Luke Lowry" userId="f47c6f02-88e7-4ea4-b86e-49432940f80d" providerId="ADAL" clId="{E39E8D0F-00D3-4D92-BCCF-8457F954B8BD}" dt="2022-10-25T20:35:57.497" v="1013" actId="729"/>
        <pc:sldMkLst>
          <pc:docMk/>
          <pc:sldMk cId="0" sldId="451"/>
        </pc:sldMkLst>
      </pc:sldChg>
      <pc:sldChg chg="addSp delSp modSp mod ord">
        <pc:chgData name="Luke Lowry" userId="f47c6f02-88e7-4ea4-b86e-49432940f80d" providerId="ADAL" clId="{E39E8D0F-00D3-4D92-BCCF-8457F954B8BD}" dt="2022-10-25T18:51:50.058" v="169" actId="1076"/>
        <pc:sldMkLst>
          <pc:docMk/>
          <pc:sldMk cId="0" sldId="452"/>
        </pc:sldMkLst>
        <pc:spChg chg="add del mod">
          <ac:chgData name="Luke Lowry" userId="f47c6f02-88e7-4ea4-b86e-49432940f80d" providerId="ADAL" clId="{E39E8D0F-00D3-4D92-BCCF-8457F954B8BD}" dt="2022-10-25T18:49:59.530" v="138" actId="21"/>
          <ac:spMkLst>
            <pc:docMk/>
            <pc:sldMk cId="0" sldId="452"/>
            <ac:spMk id="2" creationId="{082AD62D-9F2B-491D-096E-C6E0CD09973F}"/>
          </ac:spMkLst>
        </pc:spChg>
        <pc:spChg chg="del">
          <ac:chgData name="Luke Lowry" userId="f47c6f02-88e7-4ea4-b86e-49432940f80d" providerId="ADAL" clId="{E39E8D0F-00D3-4D92-BCCF-8457F954B8BD}" dt="2022-10-25T18:49:55.801" v="137" actId="21"/>
          <ac:spMkLst>
            <pc:docMk/>
            <pc:sldMk cId="0" sldId="452"/>
            <ac:spMk id="3" creationId="{C7F58E9A-F48D-4561-97CA-590DA8D21667}"/>
          </ac:spMkLst>
        </pc:spChg>
        <pc:spChg chg="del mod">
          <ac:chgData name="Luke Lowry" userId="f47c6f02-88e7-4ea4-b86e-49432940f80d" providerId="ADAL" clId="{E39E8D0F-00D3-4D92-BCCF-8457F954B8BD}" dt="2022-10-25T18:50:37.092" v="144" actId="3680"/>
          <ac:spMkLst>
            <pc:docMk/>
            <pc:sldMk cId="0" sldId="452"/>
            <ac:spMk id="4" creationId="{5628F9BB-48CE-4E8C-A77D-DD6A04E5C10F}"/>
          </ac:spMkLst>
        </pc:spChg>
        <pc:spChg chg="mod">
          <ac:chgData name="Luke Lowry" userId="f47c6f02-88e7-4ea4-b86e-49432940f80d" providerId="ADAL" clId="{E39E8D0F-00D3-4D92-BCCF-8457F954B8BD}" dt="2022-10-25T18:50:06.584" v="141" actId="1076"/>
          <ac:spMkLst>
            <pc:docMk/>
            <pc:sldMk cId="0" sldId="452"/>
            <ac:spMk id="18434" creationId="{3BC46858-2CC6-4F2D-B7F0-2498425368A6}"/>
          </ac:spMkLst>
        </pc:spChg>
        <pc:graphicFrameChg chg="add mod ord modGraphic">
          <ac:chgData name="Luke Lowry" userId="f47c6f02-88e7-4ea4-b86e-49432940f80d" providerId="ADAL" clId="{E39E8D0F-00D3-4D92-BCCF-8457F954B8BD}" dt="2022-10-25T18:51:50.058" v="169" actId="1076"/>
          <ac:graphicFrameMkLst>
            <pc:docMk/>
            <pc:sldMk cId="0" sldId="452"/>
            <ac:graphicFrameMk id="5" creationId="{55D12C79-9C07-F7C1-32F0-7FA99D63257C}"/>
          </ac:graphicFrameMkLst>
        </pc:graphicFrameChg>
      </pc:sldChg>
      <pc:sldChg chg="modSp new mod ord">
        <pc:chgData name="Luke Lowry" userId="f47c6f02-88e7-4ea4-b86e-49432940f80d" providerId="ADAL" clId="{E39E8D0F-00D3-4D92-BCCF-8457F954B8BD}" dt="2022-10-25T18:49:38.084" v="119"/>
        <pc:sldMkLst>
          <pc:docMk/>
          <pc:sldMk cId="979783100" sldId="453"/>
        </pc:sldMkLst>
        <pc:spChg chg="mod">
          <ac:chgData name="Luke Lowry" userId="f47c6f02-88e7-4ea4-b86e-49432940f80d" providerId="ADAL" clId="{E39E8D0F-00D3-4D92-BCCF-8457F954B8BD}" dt="2022-10-25T18:48:52.390" v="42" actId="1076"/>
          <ac:spMkLst>
            <pc:docMk/>
            <pc:sldMk cId="979783100" sldId="453"/>
            <ac:spMk id="2" creationId="{02E5F69C-F0C2-FB7F-EA87-7F28319D5CE1}"/>
          </ac:spMkLst>
        </pc:spChg>
        <pc:spChg chg="mod">
          <ac:chgData name="Luke Lowry" userId="f47c6f02-88e7-4ea4-b86e-49432940f80d" providerId="ADAL" clId="{E39E8D0F-00D3-4D92-BCCF-8457F954B8BD}" dt="2022-10-25T18:49:32.838" v="117" actId="20577"/>
          <ac:spMkLst>
            <pc:docMk/>
            <pc:sldMk cId="979783100" sldId="453"/>
            <ac:spMk id="3" creationId="{C2E9CF68-795E-71D3-60B0-B8302AC1CCED}"/>
          </ac:spMkLst>
        </pc:spChg>
      </pc:sldChg>
      <pc:sldChg chg="new del">
        <pc:chgData name="Luke Lowry" userId="f47c6f02-88e7-4ea4-b86e-49432940f80d" providerId="ADAL" clId="{E39E8D0F-00D3-4D92-BCCF-8457F954B8BD}" dt="2022-10-25T18:48:06.287" v="8" actId="680"/>
        <pc:sldMkLst>
          <pc:docMk/>
          <pc:sldMk cId="2030959984" sldId="453"/>
        </pc:sldMkLst>
      </pc:sldChg>
      <pc:sldChg chg="addSp delSp modSp new del">
        <pc:chgData name="Luke Lowry" userId="f47c6f02-88e7-4ea4-b86e-49432940f80d" providerId="ADAL" clId="{E39E8D0F-00D3-4D92-BCCF-8457F954B8BD}" dt="2022-10-25T18:47:44.459" v="6" actId="2696"/>
        <pc:sldMkLst>
          <pc:docMk/>
          <pc:sldMk cId="3561635812" sldId="453"/>
        </pc:sldMkLst>
        <pc:spChg chg="del">
          <ac:chgData name="Luke Lowry" userId="f47c6f02-88e7-4ea4-b86e-49432940f80d" providerId="ADAL" clId="{E39E8D0F-00D3-4D92-BCCF-8457F954B8BD}" dt="2022-10-25T18:47:30.776" v="5"/>
          <ac:spMkLst>
            <pc:docMk/>
            <pc:sldMk cId="3561635812" sldId="453"/>
            <ac:spMk id="2" creationId="{4A0B43D8-23EE-1646-81F9-B83140B7536B}"/>
          </ac:spMkLst>
        </pc:spChg>
        <pc:spChg chg="del">
          <ac:chgData name="Luke Lowry" userId="f47c6f02-88e7-4ea4-b86e-49432940f80d" providerId="ADAL" clId="{E39E8D0F-00D3-4D92-BCCF-8457F954B8BD}" dt="2022-10-25T18:47:30.776" v="5"/>
          <ac:spMkLst>
            <pc:docMk/>
            <pc:sldMk cId="3561635812" sldId="453"/>
            <ac:spMk id="3" creationId="{8965EA9E-B932-DFD2-A56D-5DF89200DF53}"/>
          </ac:spMkLst>
        </pc:spChg>
        <pc:spChg chg="add mod">
          <ac:chgData name="Luke Lowry" userId="f47c6f02-88e7-4ea4-b86e-49432940f80d" providerId="ADAL" clId="{E39E8D0F-00D3-4D92-BCCF-8457F954B8BD}" dt="2022-10-25T18:47:30.776" v="5"/>
          <ac:spMkLst>
            <pc:docMk/>
            <pc:sldMk cId="3561635812" sldId="453"/>
            <ac:spMk id="4" creationId="{BDCBB2FF-0050-4627-536C-D4D24AB4DFED}"/>
          </ac:spMkLst>
        </pc:spChg>
        <pc:spChg chg="add mod">
          <ac:chgData name="Luke Lowry" userId="f47c6f02-88e7-4ea4-b86e-49432940f80d" providerId="ADAL" clId="{E39E8D0F-00D3-4D92-BCCF-8457F954B8BD}" dt="2022-10-25T18:47:30.776" v="5"/>
          <ac:spMkLst>
            <pc:docMk/>
            <pc:sldMk cId="3561635812" sldId="453"/>
            <ac:spMk id="5" creationId="{6E510D1C-2FAA-2FDB-8D29-F9237FB4E2AA}"/>
          </ac:spMkLst>
        </pc:spChg>
      </pc:sldChg>
      <pc:sldChg chg="addSp delSp modSp add mod ord">
        <pc:chgData name="Luke Lowry" userId="f47c6f02-88e7-4ea4-b86e-49432940f80d" providerId="ADAL" clId="{E39E8D0F-00D3-4D92-BCCF-8457F954B8BD}" dt="2022-10-25T18:53:41.051" v="266" actId="1076"/>
        <pc:sldMkLst>
          <pc:docMk/>
          <pc:sldMk cId="32569908" sldId="454"/>
        </pc:sldMkLst>
        <pc:spChg chg="add del mod">
          <ac:chgData name="Luke Lowry" userId="f47c6f02-88e7-4ea4-b86e-49432940f80d" providerId="ADAL" clId="{E39E8D0F-00D3-4D92-BCCF-8457F954B8BD}" dt="2022-10-25T18:53:18.653" v="237" actId="21"/>
          <ac:spMkLst>
            <pc:docMk/>
            <pc:sldMk cId="32569908" sldId="454"/>
            <ac:spMk id="2" creationId="{21FF526F-5AB2-3AF3-8D48-8BD32638C4BB}"/>
          </ac:spMkLst>
        </pc:spChg>
        <pc:spChg chg="del">
          <ac:chgData name="Luke Lowry" userId="f47c6f02-88e7-4ea4-b86e-49432940f80d" providerId="ADAL" clId="{E39E8D0F-00D3-4D92-BCCF-8457F954B8BD}" dt="2022-10-25T18:53:21.309" v="238" actId="21"/>
          <ac:spMkLst>
            <pc:docMk/>
            <pc:sldMk cId="32569908" sldId="454"/>
            <ac:spMk id="3" creationId="{B763BB0C-A9A8-47D8-ACF8-E050D55C1F83}"/>
          </ac:spMkLst>
        </pc:spChg>
        <pc:spChg chg="add del mod">
          <ac:chgData name="Luke Lowry" userId="f47c6f02-88e7-4ea4-b86e-49432940f80d" providerId="ADAL" clId="{E39E8D0F-00D3-4D92-BCCF-8457F954B8BD}" dt="2022-10-25T18:53:23.998" v="239" actId="21"/>
          <ac:spMkLst>
            <pc:docMk/>
            <pc:sldMk cId="32569908" sldId="454"/>
            <ac:spMk id="4" creationId="{3740F884-BC5C-9C4C-B4AD-FC026E8C1D95}"/>
          </ac:spMkLst>
        </pc:spChg>
        <pc:spChg chg="mod">
          <ac:chgData name="Luke Lowry" userId="f47c6f02-88e7-4ea4-b86e-49432940f80d" providerId="ADAL" clId="{E39E8D0F-00D3-4D92-BCCF-8457F954B8BD}" dt="2022-10-25T18:53:41.051" v="266" actId="1076"/>
          <ac:spMkLst>
            <pc:docMk/>
            <pc:sldMk cId="32569908" sldId="454"/>
            <ac:spMk id="17410" creationId="{3B10D403-65BD-446F-8501-62199955D58B}"/>
          </ac:spMkLst>
        </pc:spChg>
        <pc:picChg chg="del">
          <ac:chgData name="Luke Lowry" userId="f47c6f02-88e7-4ea4-b86e-49432940f80d" providerId="ADAL" clId="{E39E8D0F-00D3-4D92-BCCF-8457F954B8BD}" dt="2022-10-25T18:53:16.155" v="236" actId="21"/>
          <ac:picMkLst>
            <pc:docMk/>
            <pc:sldMk cId="32569908" sldId="454"/>
            <ac:picMk id="17412" creationId="{2DA8D267-6220-4706-90B3-A85B7328D3EF}"/>
          </ac:picMkLst>
        </pc:picChg>
      </pc:sldChg>
      <pc:sldChg chg="modSp add mod">
        <pc:chgData name="Luke Lowry" userId="f47c6f02-88e7-4ea4-b86e-49432940f80d" providerId="ADAL" clId="{E39E8D0F-00D3-4D92-BCCF-8457F954B8BD}" dt="2022-10-25T20:18:55.610" v="290" actId="20577"/>
        <pc:sldMkLst>
          <pc:docMk/>
          <pc:sldMk cId="4030711445" sldId="455"/>
        </pc:sldMkLst>
        <pc:spChg chg="mod">
          <ac:chgData name="Luke Lowry" userId="f47c6f02-88e7-4ea4-b86e-49432940f80d" providerId="ADAL" clId="{E39E8D0F-00D3-4D92-BCCF-8457F954B8BD}" dt="2022-10-25T20:18:55.610" v="290" actId="20577"/>
          <ac:spMkLst>
            <pc:docMk/>
            <pc:sldMk cId="4030711445" sldId="455"/>
            <ac:spMk id="17410" creationId="{3B10D403-65BD-446F-8501-62199955D58B}"/>
          </ac:spMkLst>
        </pc:spChg>
      </pc:sldChg>
      <pc:sldChg chg="modSp add mod">
        <pc:chgData name="Luke Lowry" userId="f47c6f02-88e7-4ea4-b86e-49432940f80d" providerId="ADAL" clId="{E39E8D0F-00D3-4D92-BCCF-8457F954B8BD}" dt="2022-10-25T20:19:18.967" v="311" actId="20577"/>
        <pc:sldMkLst>
          <pc:docMk/>
          <pc:sldMk cId="1127851763" sldId="456"/>
        </pc:sldMkLst>
        <pc:spChg chg="mod">
          <ac:chgData name="Luke Lowry" userId="f47c6f02-88e7-4ea4-b86e-49432940f80d" providerId="ADAL" clId="{E39E8D0F-00D3-4D92-BCCF-8457F954B8BD}" dt="2022-10-25T20:19:18.967" v="311" actId="20577"/>
          <ac:spMkLst>
            <pc:docMk/>
            <pc:sldMk cId="1127851763" sldId="456"/>
            <ac:spMk id="17410" creationId="{3B10D403-65BD-446F-8501-62199955D58B}"/>
          </ac:spMkLst>
        </pc:spChg>
      </pc:sldChg>
      <pc:sldChg chg="modSp add mod">
        <pc:chgData name="Luke Lowry" userId="f47c6f02-88e7-4ea4-b86e-49432940f80d" providerId="ADAL" clId="{E39E8D0F-00D3-4D92-BCCF-8457F954B8BD}" dt="2022-10-25T20:19:30.753" v="328" actId="20577"/>
        <pc:sldMkLst>
          <pc:docMk/>
          <pc:sldMk cId="3329152507" sldId="457"/>
        </pc:sldMkLst>
        <pc:spChg chg="mod">
          <ac:chgData name="Luke Lowry" userId="f47c6f02-88e7-4ea4-b86e-49432940f80d" providerId="ADAL" clId="{E39E8D0F-00D3-4D92-BCCF-8457F954B8BD}" dt="2022-10-25T20:19:30.753" v="328" actId="20577"/>
          <ac:spMkLst>
            <pc:docMk/>
            <pc:sldMk cId="3329152507" sldId="457"/>
            <ac:spMk id="17410" creationId="{3B10D403-65BD-446F-8501-62199955D58B}"/>
          </ac:spMkLst>
        </pc:spChg>
      </pc:sldChg>
      <pc:sldChg chg="modSp add mod">
        <pc:chgData name="Luke Lowry" userId="f47c6f02-88e7-4ea4-b86e-49432940f80d" providerId="ADAL" clId="{E39E8D0F-00D3-4D92-BCCF-8457F954B8BD}" dt="2022-10-25T20:19:56.930" v="358" actId="20577"/>
        <pc:sldMkLst>
          <pc:docMk/>
          <pc:sldMk cId="858922269" sldId="458"/>
        </pc:sldMkLst>
        <pc:spChg chg="mod">
          <ac:chgData name="Luke Lowry" userId="f47c6f02-88e7-4ea4-b86e-49432940f80d" providerId="ADAL" clId="{E39E8D0F-00D3-4D92-BCCF-8457F954B8BD}" dt="2022-10-25T20:19:56.930" v="358" actId="20577"/>
          <ac:spMkLst>
            <pc:docMk/>
            <pc:sldMk cId="858922269" sldId="458"/>
            <ac:spMk id="17410" creationId="{3B10D403-65BD-446F-8501-62199955D58B}"/>
          </ac:spMkLst>
        </pc:spChg>
      </pc:sldChg>
      <pc:sldChg chg="modSp add mod">
        <pc:chgData name="Luke Lowry" userId="f47c6f02-88e7-4ea4-b86e-49432940f80d" providerId="ADAL" clId="{E39E8D0F-00D3-4D92-BCCF-8457F954B8BD}" dt="2022-10-25T20:22:04.088" v="410" actId="404"/>
        <pc:sldMkLst>
          <pc:docMk/>
          <pc:sldMk cId="930684407" sldId="459"/>
        </pc:sldMkLst>
        <pc:spChg chg="mod">
          <ac:chgData name="Luke Lowry" userId="f47c6f02-88e7-4ea4-b86e-49432940f80d" providerId="ADAL" clId="{E39E8D0F-00D3-4D92-BCCF-8457F954B8BD}" dt="2022-10-25T20:22:04.088" v="410" actId="404"/>
          <ac:spMkLst>
            <pc:docMk/>
            <pc:sldMk cId="930684407" sldId="459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25:00.844" v="431" actId="948"/>
        <pc:sldMkLst>
          <pc:docMk/>
          <pc:sldMk cId="3863932125" sldId="460"/>
        </pc:sldMkLst>
        <pc:spChg chg="mod">
          <ac:chgData name="Luke Lowry" userId="f47c6f02-88e7-4ea4-b86e-49432940f80d" providerId="ADAL" clId="{E39E8D0F-00D3-4D92-BCCF-8457F954B8BD}" dt="2022-10-25T20:25:00.844" v="431" actId="948"/>
          <ac:spMkLst>
            <pc:docMk/>
            <pc:sldMk cId="3863932125" sldId="460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29:13.480" v="486" actId="403"/>
        <pc:sldMkLst>
          <pc:docMk/>
          <pc:sldMk cId="1882185877" sldId="461"/>
        </pc:sldMkLst>
        <pc:spChg chg="mod">
          <ac:chgData name="Luke Lowry" userId="f47c6f02-88e7-4ea4-b86e-49432940f80d" providerId="ADAL" clId="{E39E8D0F-00D3-4D92-BCCF-8457F954B8BD}" dt="2022-10-25T20:29:13.480" v="486" actId="403"/>
          <ac:spMkLst>
            <pc:docMk/>
            <pc:sldMk cId="1882185877" sldId="461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29:00.503" v="483" actId="20577"/>
        <pc:sldMkLst>
          <pc:docMk/>
          <pc:sldMk cId="213420053" sldId="462"/>
        </pc:sldMkLst>
        <pc:spChg chg="mod">
          <ac:chgData name="Luke Lowry" userId="f47c6f02-88e7-4ea4-b86e-49432940f80d" providerId="ADAL" clId="{E39E8D0F-00D3-4D92-BCCF-8457F954B8BD}" dt="2022-10-25T20:29:00.503" v="483" actId="20577"/>
          <ac:spMkLst>
            <pc:docMk/>
            <pc:sldMk cId="213420053" sldId="462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31:06.446" v="540" actId="948"/>
        <pc:sldMkLst>
          <pc:docMk/>
          <pc:sldMk cId="3496582713" sldId="463"/>
        </pc:sldMkLst>
        <pc:spChg chg="mod">
          <ac:chgData name="Luke Lowry" userId="f47c6f02-88e7-4ea4-b86e-49432940f80d" providerId="ADAL" clId="{E39E8D0F-00D3-4D92-BCCF-8457F954B8BD}" dt="2022-10-25T20:31:06.446" v="540" actId="948"/>
          <ac:spMkLst>
            <pc:docMk/>
            <pc:sldMk cId="3496582713" sldId="463"/>
            <ac:spMk id="19458" creationId="{BB9413AD-2419-4B3B-B344-24C33C5668E8}"/>
          </ac:spMkLst>
        </pc:spChg>
      </pc:sldChg>
      <pc:sldChg chg="add del">
        <pc:chgData name="Luke Lowry" userId="f47c6f02-88e7-4ea4-b86e-49432940f80d" providerId="ADAL" clId="{E39E8D0F-00D3-4D92-BCCF-8457F954B8BD}" dt="2022-10-25T20:31:23.222" v="542" actId="2696"/>
        <pc:sldMkLst>
          <pc:docMk/>
          <pc:sldMk cId="1847509422" sldId="464"/>
        </pc:sldMkLst>
      </pc:sldChg>
      <pc:sldChg chg="add del">
        <pc:chgData name="Luke Lowry" userId="f47c6f02-88e7-4ea4-b86e-49432940f80d" providerId="ADAL" clId="{E39E8D0F-00D3-4D92-BCCF-8457F954B8BD}" dt="2022-10-25T20:31:28.267" v="543" actId="2696"/>
        <pc:sldMkLst>
          <pc:docMk/>
          <pc:sldMk cId="585019913" sldId="465"/>
        </pc:sldMkLst>
      </pc:sldChg>
      <pc:sldChg chg="modSp add mod">
        <pc:chgData name="Luke Lowry" userId="f47c6f02-88e7-4ea4-b86e-49432940f80d" providerId="ADAL" clId="{E39E8D0F-00D3-4D92-BCCF-8457F954B8BD}" dt="2022-10-25T20:32:06.811" v="656" actId="20577"/>
        <pc:sldMkLst>
          <pc:docMk/>
          <pc:sldMk cId="1170330402" sldId="466"/>
        </pc:sldMkLst>
        <pc:spChg chg="mod">
          <ac:chgData name="Luke Lowry" userId="f47c6f02-88e7-4ea4-b86e-49432940f80d" providerId="ADAL" clId="{E39E8D0F-00D3-4D92-BCCF-8457F954B8BD}" dt="2022-10-25T20:32:06.811" v="656" actId="20577"/>
          <ac:spMkLst>
            <pc:docMk/>
            <pc:sldMk cId="1170330402" sldId="466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32:48.528" v="787" actId="20577"/>
        <pc:sldMkLst>
          <pc:docMk/>
          <pc:sldMk cId="1100327184" sldId="467"/>
        </pc:sldMkLst>
        <pc:spChg chg="mod">
          <ac:chgData name="Luke Lowry" userId="f47c6f02-88e7-4ea4-b86e-49432940f80d" providerId="ADAL" clId="{E39E8D0F-00D3-4D92-BCCF-8457F954B8BD}" dt="2022-10-25T20:32:48.528" v="787" actId="20577"/>
          <ac:spMkLst>
            <pc:docMk/>
            <pc:sldMk cId="1100327184" sldId="467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33:50.592" v="855" actId="20577"/>
        <pc:sldMkLst>
          <pc:docMk/>
          <pc:sldMk cId="3181814260" sldId="468"/>
        </pc:sldMkLst>
        <pc:spChg chg="mod">
          <ac:chgData name="Luke Lowry" userId="f47c6f02-88e7-4ea4-b86e-49432940f80d" providerId="ADAL" clId="{E39E8D0F-00D3-4D92-BCCF-8457F954B8BD}" dt="2022-10-25T20:33:50.592" v="855" actId="20577"/>
          <ac:spMkLst>
            <pc:docMk/>
            <pc:sldMk cId="3181814260" sldId="468"/>
            <ac:spMk id="19458" creationId="{BB9413AD-2419-4B3B-B344-24C33C5668E8}"/>
          </ac:spMkLst>
        </pc:spChg>
        <pc:spChg chg="mod">
          <ac:chgData name="Luke Lowry" userId="f47c6f02-88e7-4ea4-b86e-49432940f80d" providerId="ADAL" clId="{E39E8D0F-00D3-4D92-BCCF-8457F954B8BD}" dt="2022-10-25T20:33:40.090" v="823" actId="20577"/>
          <ac:spMkLst>
            <pc:docMk/>
            <pc:sldMk cId="3181814260" sldId="468"/>
            <ac:spMk id="19459" creationId="{C25A2026-4A1F-42CA-9537-50E038170F61}"/>
          </ac:spMkLst>
        </pc:spChg>
      </pc:sldChg>
      <pc:sldChg chg="modSp add mod ord">
        <pc:chgData name="Luke Lowry" userId="f47c6f02-88e7-4ea4-b86e-49432940f80d" providerId="ADAL" clId="{E39E8D0F-00D3-4D92-BCCF-8457F954B8BD}" dt="2022-10-25T20:34:19.172" v="880" actId="20577"/>
        <pc:sldMkLst>
          <pc:docMk/>
          <pc:sldMk cId="1054954470" sldId="469"/>
        </pc:sldMkLst>
        <pc:spChg chg="mod">
          <ac:chgData name="Luke Lowry" userId="f47c6f02-88e7-4ea4-b86e-49432940f80d" providerId="ADAL" clId="{E39E8D0F-00D3-4D92-BCCF-8457F954B8BD}" dt="2022-10-25T20:34:19.172" v="880" actId="20577"/>
          <ac:spMkLst>
            <pc:docMk/>
            <pc:sldMk cId="1054954470" sldId="469"/>
            <ac:spMk id="17410" creationId="{3B10D403-65BD-446F-8501-62199955D58B}"/>
          </ac:spMkLst>
        </pc:spChg>
      </pc:sldChg>
    </pc:docChg>
  </pc:docChgLst>
  <pc:docChgLst>
    <pc:chgData name="Luke Lowry" userId="f47c6f02-88e7-4ea4-b86e-49432940f80d" providerId="ADAL" clId="{09197172-2B42-4681-8BA9-8AC2ECF69D2E}"/>
    <pc:docChg chg="custSel addSld delSld modSld sldOrd">
      <pc:chgData name="Luke Lowry" userId="f47c6f02-88e7-4ea4-b86e-49432940f80d" providerId="ADAL" clId="{09197172-2B42-4681-8BA9-8AC2ECF69D2E}" dt="2022-10-27T15:00:12.432" v="567" actId="20577"/>
      <pc:docMkLst>
        <pc:docMk/>
      </pc:docMkLst>
      <pc:sldChg chg="del">
        <pc:chgData name="Luke Lowry" userId="f47c6f02-88e7-4ea4-b86e-49432940f80d" providerId="ADAL" clId="{09197172-2B42-4681-8BA9-8AC2ECF69D2E}" dt="2022-10-26T21:18:48.635" v="455" actId="2696"/>
        <pc:sldMkLst>
          <pc:docMk/>
          <pc:sldMk cId="0" sldId="439"/>
        </pc:sldMkLst>
      </pc:sldChg>
      <pc:sldChg chg="del">
        <pc:chgData name="Luke Lowry" userId="f47c6f02-88e7-4ea4-b86e-49432940f80d" providerId="ADAL" clId="{09197172-2B42-4681-8BA9-8AC2ECF69D2E}" dt="2022-10-26T21:18:46.497" v="454" actId="2696"/>
        <pc:sldMkLst>
          <pc:docMk/>
          <pc:sldMk cId="0" sldId="448"/>
        </pc:sldMkLst>
      </pc:sldChg>
      <pc:sldChg chg="del">
        <pc:chgData name="Luke Lowry" userId="f47c6f02-88e7-4ea4-b86e-49432940f80d" providerId="ADAL" clId="{09197172-2B42-4681-8BA9-8AC2ECF69D2E}" dt="2022-10-26T21:18:50.895" v="456" actId="2696"/>
        <pc:sldMkLst>
          <pc:docMk/>
          <pc:sldMk cId="0" sldId="449"/>
        </pc:sldMkLst>
      </pc:sldChg>
      <pc:sldChg chg="addSp delSp modSp mod">
        <pc:chgData name="Luke Lowry" userId="f47c6f02-88e7-4ea4-b86e-49432940f80d" providerId="ADAL" clId="{09197172-2B42-4681-8BA9-8AC2ECF69D2E}" dt="2022-10-26T20:39:40.396" v="64" actId="20577"/>
        <pc:sldMkLst>
          <pc:docMk/>
          <pc:sldMk cId="0" sldId="450"/>
        </pc:sldMkLst>
        <pc:spChg chg="add del mod">
          <ac:chgData name="Luke Lowry" userId="f47c6f02-88e7-4ea4-b86e-49432940f80d" providerId="ADAL" clId="{09197172-2B42-4681-8BA9-8AC2ECF69D2E}" dt="2022-10-26T20:36:16.161" v="1" actId="21"/>
          <ac:spMkLst>
            <pc:docMk/>
            <pc:sldMk cId="0" sldId="450"/>
            <ac:spMk id="2" creationId="{0BF93EFB-BCE1-B2C9-A14B-F46D1212060D}"/>
          </ac:spMkLst>
        </pc:spChg>
        <pc:spChg chg="add mod">
          <ac:chgData name="Luke Lowry" userId="f47c6f02-88e7-4ea4-b86e-49432940f80d" providerId="ADAL" clId="{09197172-2B42-4681-8BA9-8AC2ECF69D2E}" dt="2022-10-26T20:39:01.947" v="44" actId="1076"/>
          <ac:spMkLst>
            <pc:docMk/>
            <pc:sldMk cId="0" sldId="450"/>
            <ac:spMk id="3" creationId="{A9F55CF3-8A1E-F9C5-CFCD-B7E0E59940E0}"/>
          </ac:spMkLst>
        </pc:spChg>
        <pc:spChg chg="mod">
          <ac:chgData name="Luke Lowry" userId="f47c6f02-88e7-4ea4-b86e-49432940f80d" providerId="ADAL" clId="{09197172-2B42-4681-8BA9-8AC2ECF69D2E}" dt="2022-10-26T20:39:15.196" v="52" actId="5793"/>
          <ac:spMkLst>
            <pc:docMk/>
            <pc:sldMk cId="0" sldId="450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39:40.396" v="64" actId="20577"/>
          <ac:spMkLst>
            <pc:docMk/>
            <pc:sldMk cId="0" sldId="450"/>
            <ac:spMk id="19459" creationId="{C25A2026-4A1F-42CA-9537-50E038170F61}"/>
          </ac:spMkLst>
        </pc:spChg>
        <pc:graphicFrameChg chg="add del mod">
          <ac:chgData name="Luke Lowry" userId="f47c6f02-88e7-4ea4-b86e-49432940f80d" providerId="ADAL" clId="{09197172-2B42-4681-8BA9-8AC2ECF69D2E}" dt="2022-10-26T20:37:14.957" v="13"/>
          <ac:graphicFrameMkLst>
            <pc:docMk/>
            <pc:sldMk cId="0" sldId="450"/>
            <ac:graphicFrameMk id="4" creationId="{4C976D46-34D2-EEC0-336B-D8DD8C0F9935}"/>
          </ac:graphicFrameMkLst>
        </pc:graphicFrameChg>
        <pc:picChg chg="del">
          <ac:chgData name="Luke Lowry" userId="f47c6f02-88e7-4ea4-b86e-49432940f80d" providerId="ADAL" clId="{09197172-2B42-4681-8BA9-8AC2ECF69D2E}" dt="2022-10-26T20:35:41.179" v="0" actId="21"/>
          <ac:picMkLst>
            <pc:docMk/>
            <pc:sldMk cId="0" sldId="450"/>
            <ac:picMk id="19460" creationId="{DE04777F-D14E-403C-B93E-AD2344A5E9B6}"/>
          </ac:picMkLst>
        </pc:picChg>
      </pc:sldChg>
      <pc:sldChg chg="del">
        <pc:chgData name="Luke Lowry" userId="f47c6f02-88e7-4ea4-b86e-49432940f80d" providerId="ADAL" clId="{09197172-2B42-4681-8BA9-8AC2ECF69D2E}" dt="2022-10-26T21:18:54.155" v="457" actId="2696"/>
        <pc:sldMkLst>
          <pc:docMk/>
          <pc:sldMk cId="0" sldId="451"/>
        </pc:sldMkLst>
      </pc:sldChg>
      <pc:sldChg chg="modSp mod">
        <pc:chgData name="Luke Lowry" userId="f47c6f02-88e7-4ea4-b86e-49432940f80d" providerId="ADAL" clId="{09197172-2B42-4681-8BA9-8AC2ECF69D2E}" dt="2022-10-27T15:00:12.432" v="567" actId="20577"/>
        <pc:sldMkLst>
          <pc:docMk/>
          <pc:sldMk cId="979783100" sldId="453"/>
        </pc:sldMkLst>
        <pc:spChg chg="mod">
          <ac:chgData name="Luke Lowry" userId="f47c6f02-88e7-4ea4-b86e-49432940f80d" providerId="ADAL" clId="{09197172-2B42-4681-8BA9-8AC2ECF69D2E}" dt="2022-10-27T15:00:12.432" v="567" actId="20577"/>
          <ac:spMkLst>
            <pc:docMk/>
            <pc:sldMk cId="979783100" sldId="453"/>
            <ac:spMk id="3" creationId="{C2E9CF68-795E-71D3-60B0-B8302AC1CCED}"/>
          </ac:spMkLst>
        </pc:spChg>
      </pc:sldChg>
      <pc:sldChg chg="addSp delSp modSp mod">
        <pc:chgData name="Luke Lowry" userId="f47c6f02-88e7-4ea4-b86e-49432940f80d" providerId="ADAL" clId="{09197172-2B42-4681-8BA9-8AC2ECF69D2E}" dt="2022-10-26T20:45:37.148" v="229" actId="114"/>
        <pc:sldMkLst>
          <pc:docMk/>
          <pc:sldMk cId="930684407" sldId="459"/>
        </pc:sldMkLst>
        <pc:spChg chg="add del mod">
          <ac:chgData name="Luke Lowry" userId="f47c6f02-88e7-4ea4-b86e-49432940f80d" providerId="ADAL" clId="{09197172-2B42-4681-8BA9-8AC2ECF69D2E}" dt="2022-10-26T20:42:39.854" v="154" actId="21"/>
          <ac:spMkLst>
            <pc:docMk/>
            <pc:sldMk cId="930684407" sldId="459"/>
            <ac:spMk id="2" creationId="{4B5298E9-9A4A-623D-F9BD-F2486F6B66E4}"/>
          </ac:spMkLst>
        </pc:spChg>
        <pc:spChg chg="add del mod">
          <ac:chgData name="Luke Lowry" userId="f47c6f02-88e7-4ea4-b86e-49432940f80d" providerId="ADAL" clId="{09197172-2B42-4681-8BA9-8AC2ECF69D2E}" dt="2022-10-26T20:42:48.176" v="156" actId="21"/>
          <ac:spMkLst>
            <pc:docMk/>
            <pc:sldMk cId="930684407" sldId="459"/>
            <ac:spMk id="3" creationId="{409C9E0C-050C-F63A-F9A4-5A75A7D272D5}"/>
          </ac:spMkLst>
        </pc:spChg>
        <pc:spChg chg="add mod">
          <ac:chgData name="Luke Lowry" userId="f47c6f02-88e7-4ea4-b86e-49432940f80d" providerId="ADAL" clId="{09197172-2B42-4681-8BA9-8AC2ECF69D2E}" dt="2022-10-26T20:45:37.148" v="229" actId="114"/>
          <ac:spMkLst>
            <pc:docMk/>
            <pc:sldMk cId="930684407" sldId="459"/>
            <ac:spMk id="4" creationId="{F63E4596-3E32-1C86-5286-71F80B53C046}"/>
          </ac:spMkLst>
        </pc:spChg>
        <pc:spChg chg="mod">
          <ac:chgData name="Luke Lowry" userId="f47c6f02-88e7-4ea4-b86e-49432940f80d" providerId="ADAL" clId="{09197172-2B42-4681-8BA9-8AC2ECF69D2E}" dt="2022-10-26T20:39:48.736" v="76" actId="20577"/>
          <ac:spMkLst>
            <pc:docMk/>
            <pc:sldMk cId="930684407" sldId="459"/>
            <ac:spMk id="19459" creationId="{C25A2026-4A1F-42CA-9537-50E038170F61}"/>
          </ac:spMkLst>
        </pc:spChg>
        <pc:picChg chg="del">
          <ac:chgData name="Luke Lowry" userId="f47c6f02-88e7-4ea4-b86e-49432940f80d" providerId="ADAL" clId="{09197172-2B42-4681-8BA9-8AC2ECF69D2E}" dt="2022-10-26T20:42:37.347" v="153" actId="21"/>
          <ac:picMkLst>
            <pc:docMk/>
            <pc:sldMk cId="930684407" sldId="459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7T13:57:30.328" v="523" actId="1076"/>
        <pc:sldMkLst>
          <pc:docMk/>
          <pc:sldMk cId="3863932125" sldId="460"/>
        </pc:sldMkLst>
        <pc:spChg chg="add del mod">
          <ac:chgData name="Luke Lowry" userId="f47c6f02-88e7-4ea4-b86e-49432940f80d" providerId="ADAL" clId="{09197172-2B42-4681-8BA9-8AC2ECF69D2E}" dt="2022-10-26T20:56:26.700" v="236" actId="21"/>
          <ac:spMkLst>
            <pc:docMk/>
            <pc:sldMk cId="3863932125" sldId="460"/>
            <ac:spMk id="2" creationId="{27C17019-71CE-5FAC-003A-C637C9DB1F34}"/>
          </ac:spMkLst>
        </pc:spChg>
        <pc:spChg chg="mod">
          <ac:chgData name="Luke Lowry" userId="f47c6f02-88e7-4ea4-b86e-49432940f80d" providerId="ADAL" clId="{09197172-2B42-4681-8BA9-8AC2ECF69D2E}" dt="2022-10-26T20:39:58.197" v="88" actId="20577"/>
          <ac:spMkLst>
            <pc:docMk/>
            <pc:sldMk cId="3863932125" sldId="460"/>
            <ac:spMk id="19459" creationId="{C25A2026-4A1F-42CA-9537-50E038170F61}"/>
          </ac:spMkLst>
        </pc:spChg>
        <pc:graphicFrameChg chg="add del mod">
          <ac:chgData name="Luke Lowry" userId="f47c6f02-88e7-4ea4-b86e-49432940f80d" providerId="ADAL" clId="{09197172-2B42-4681-8BA9-8AC2ECF69D2E}" dt="2022-10-27T13:57:14.393" v="519" actId="21"/>
          <ac:graphicFrameMkLst>
            <pc:docMk/>
            <pc:sldMk cId="3863932125" sldId="460"/>
            <ac:graphicFrameMk id="2" creationId="{B0374572-DD8D-607F-021D-EFB1FD6BAA44}"/>
          </ac:graphicFrameMkLst>
        </pc:graphicFrameChg>
        <pc:graphicFrameChg chg="add mod">
          <ac:chgData name="Luke Lowry" userId="f47c6f02-88e7-4ea4-b86e-49432940f80d" providerId="ADAL" clId="{09197172-2B42-4681-8BA9-8AC2ECF69D2E}" dt="2022-10-27T13:57:30.328" v="523" actId="1076"/>
          <ac:graphicFrameMkLst>
            <pc:docMk/>
            <pc:sldMk cId="3863932125" sldId="460"/>
            <ac:graphicFrameMk id="3" creationId="{43004279-758C-C119-83A5-9BDF1DDBD26E}"/>
          </ac:graphicFrameMkLst>
        </pc:graphicFrameChg>
        <pc:graphicFrameChg chg="add del mod">
          <ac:chgData name="Luke Lowry" userId="f47c6f02-88e7-4ea4-b86e-49432940f80d" providerId="ADAL" clId="{09197172-2B42-4681-8BA9-8AC2ECF69D2E}" dt="2022-10-27T13:57:09.211" v="516" actId="21"/>
          <ac:graphicFrameMkLst>
            <pc:docMk/>
            <pc:sldMk cId="3863932125" sldId="460"/>
            <ac:graphicFrameMk id="4" creationId="{43004279-758C-C119-83A5-9BDF1DDBD26E}"/>
          </ac:graphicFrameMkLst>
        </pc:graphicFrameChg>
        <pc:picChg chg="add del mod">
          <ac:chgData name="Luke Lowry" userId="f47c6f02-88e7-4ea4-b86e-49432940f80d" providerId="ADAL" clId="{09197172-2B42-4681-8BA9-8AC2ECF69D2E}" dt="2022-10-26T20:56:15.325" v="232" actId="21"/>
          <ac:picMkLst>
            <pc:docMk/>
            <pc:sldMk cId="3863932125" sldId="460"/>
            <ac:picMk id="3" creationId="{F696098E-1239-B6C7-7743-16A3949F4803}"/>
          </ac:picMkLst>
        </pc:picChg>
        <pc:picChg chg="del">
          <ac:chgData name="Luke Lowry" userId="f47c6f02-88e7-4ea4-b86e-49432940f80d" providerId="ADAL" clId="{09197172-2B42-4681-8BA9-8AC2ECF69D2E}" dt="2022-10-26T20:55:46.661" v="230" actId="21"/>
          <ac:picMkLst>
            <pc:docMk/>
            <pc:sldMk cId="3863932125" sldId="460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6T21:19:52.855" v="487" actId="1076"/>
        <pc:sldMkLst>
          <pc:docMk/>
          <pc:sldMk cId="1882185877" sldId="461"/>
        </pc:sldMkLst>
        <pc:spChg chg="add del mod">
          <ac:chgData name="Luke Lowry" userId="f47c6f02-88e7-4ea4-b86e-49432940f80d" providerId="ADAL" clId="{09197172-2B42-4681-8BA9-8AC2ECF69D2E}" dt="2022-10-26T20:58:14.744" v="242" actId="21"/>
          <ac:spMkLst>
            <pc:docMk/>
            <pc:sldMk cId="1882185877" sldId="461"/>
            <ac:spMk id="2" creationId="{1AD8573D-0FEA-CBAE-CD41-DBF9D2F89815}"/>
          </ac:spMkLst>
        </pc:spChg>
        <pc:spChg chg="add mod">
          <ac:chgData name="Luke Lowry" userId="f47c6f02-88e7-4ea4-b86e-49432940f80d" providerId="ADAL" clId="{09197172-2B42-4681-8BA9-8AC2ECF69D2E}" dt="2022-10-26T21:19:52.855" v="487" actId="1076"/>
          <ac:spMkLst>
            <pc:docMk/>
            <pc:sldMk cId="1882185877" sldId="461"/>
            <ac:spMk id="5" creationId="{D84E470B-1036-AB63-8408-A3A2444216B3}"/>
          </ac:spMkLst>
        </pc:spChg>
        <pc:spChg chg="mod">
          <ac:chgData name="Luke Lowry" userId="f47c6f02-88e7-4ea4-b86e-49432940f80d" providerId="ADAL" clId="{09197172-2B42-4681-8BA9-8AC2ECF69D2E}" dt="2022-10-26T21:04:43.145" v="274" actId="20577"/>
          <ac:spMkLst>
            <pc:docMk/>
            <pc:sldMk cId="1882185877" sldId="461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40:16.296" v="102" actId="20577"/>
          <ac:spMkLst>
            <pc:docMk/>
            <pc:sldMk cId="1882185877" sldId="461"/>
            <ac:spMk id="19459" creationId="{C25A2026-4A1F-42CA-9537-50E038170F61}"/>
          </ac:spMkLst>
        </pc:spChg>
        <pc:graphicFrameChg chg="add mod modGraphic">
          <ac:chgData name="Luke Lowry" userId="f47c6f02-88e7-4ea4-b86e-49432940f80d" providerId="ADAL" clId="{09197172-2B42-4681-8BA9-8AC2ECF69D2E}" dt="2022-10-26T21:04:48.840" v="275" actId="1076"/>
          <ac:graphicFrameMkLst>
            <pc:docMk/>
            <pc:sldMk cId="1882185877" sldId="461"/>
            <ac:graphicFrameMk id="4" creationId="{B462AEBF-0578-D46B-E46A-C19BBA682E98}"/>
          </ac:graphicFrameMkLst>
        </pc:graphicFrameChg>
        <pc:picChg chg="del">
          <ac:chgData name="Luke Lowry" userId="f47c6f02-88e7-4ea4-b86e-49432940f80d" providerId="ADAL" clId="{09197172-2B42-4681-8BA9-8AC2ECF69D2E}" dt="2022-10-26T20:58:12.118" v="241" actId="21"/>
          <ac:picMkLst>
            <pc:docMk/>
            <pc:sldMk cId="1882185877" sldId="461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7T13:58:36.453" v="530" actId="14100"/>
        <pc:sldMkLst>
          <pc:docMk/>
          <pc:sldMk cId="213420053" sldId="462"/>
        </pc:sldMkLst>
        <pc:spChg chg="add del mod">
          <ac:chgData name="Luke Lowry" userId="f47c6f02-88e7-4ea4-b86e-49432940f80d" providerId="ADAL" clId="{09197172-2B42-4681-8BA9-8AC2ECF69D2E}" dt="2022-10-26T21:06:37.126" v="277" actId="21"/>
          <ac:spMkLst>
            <pc:docMk/>
            <pc:sldMk cId="213420053" sldId="462"/>
            <ac:spMk id="2" creationId="{4BAF5170-FF62-D47D-ABE2-6F94B6F36E85}"/>
          </ac:spMkLst>
        </pc:spChg>
        <pc:spChg chg="mod">
          <ac:chgData name="Luke Lowry" userId="f47c6f02-88e7-4ea4-b86e-49432940f80d" providerId="ADAL" clId="{09197172-2B42-4681-8BA9-8AC2ECF69D2E}" dt="2022-10-26T21:08:45.588" v="286" actId="1076"/>
          <ac:spMkLst>
            <pc:docMk/>
            <pc:sldMk cId="213420053" sldId="462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40:25.589" v="116" actId="20577"/>
          <ac:spMkLst>
            <pc:docMk/>
            <pc:sldMk cId="213420053" sldId="462"/>
            <ac:spMk id="19459" creationId="{C25A2026-4A1F-42CA-9537-50E038170F61}"/>
          </ac:spMkLst>
        </pc:spChg>
        <pc:graphicFrameChg chg="add mod">
          <ac:chgData name="Luke Lowry" userId="f47c6f02-88e7-4ea4-b86e-49432940f80d" providerId="ADAL" clId="{09197172-2B42-4681-8BA9-8AC2ECF69D2E}" dt="2022-10-27T13:58:36.453" v="530" actId="14100"/>
          <ac:graphicFrameMkLst>
            <pc:docMk/>
            <pc:sldMk cId="213420053" sldId="462"/>
            <ac:graphicFrameMk id="2" creationId="{BA54BDB3-2F26-7654-931A-1C452731A61D}"/>
          </ac:graphicFrameMkLst>
        </pc:graphicFrameChg>
        <pc:graphicFrameChg chg="add del mod">
          <ac:chgData name="Luke Lowry" userId="f47c6f02-88e7-4ea4-b86e-49432940f80d" providerId="ADAL" clId="{09197172-2B42-4681-8BA9-8AC2ECF69D2E}" dt="2022-10-27T13:58:16.446" v="524" actId="21"/>
          <ac:graphicFrameMkLst>
            <pc:docMk/>
            <pc:sldMk cId="213420053" sldId="462"/>
            <ac:graphicFrameMk id="3" creationId="{BA54BDB3-2F26-7654-931A-1C452731A61D}"/>
          </ac:graphicFrameMkLst>
        </pc:graphicFrameChg>
        <pc:picChg chg="del">
          <ac:chgData name="Luke Lowry" userId="f47c6f02-88e7-4ea4-b86e-49432940f80d" providerId="ADAL" clId="{09197172-2B42-4681-8BA9-8AC2ECF69D2E}" dt="2022-10-26T21:06:34.745" v="276" actId="21"/>
          <ac:picMkLst>
            <pc:docMk/>
            <pc:sldMk cId="213420053" sldId="462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7T13:59:51.675" v="537" actId="14100"/>
        <pc:sldMkLst>
          <pc:docMk/>
          <pc:sldMk cId="3496582713" sldId="463"/>
        </pc:sldMkLst>
        <pc:spChg chg="add del mod">
          <ac:chgData name="Luke Lowry" userId="f47c6f02-88e7-4ea4-b86e-49432940f80d" providerId="ADAL" clId="{09197172-2B42-4681-8BA9-8AC2ECF69D2E}" dt="2022-10-26T21:10:45.979" v="288" actId="21"/>
          <ac:spMkLst>
            <pc:docMk/>
            <pc:sldMk cId="3496582713" sldId="463"/>
            <ac:spMk id="2" creationId="{15C031DB-C9F6-95E0-3E42-AB72A422DE28}"/>
          </ac:spMkLst>
        </pc:spChg>
        <pc:spChg chg="add del mod">
          <ac:chgData name="Luke Lowry" userId="f47c6f02-88e7-4ea4-b86e-49432940f80d" providerId="ADAL" clId="{09197172-2B42-4681-8BA9-8AC2ECF69D2E}" dt="2022-10-26T21:10:49.482" v="290" actId="21"/>
          <ac:spMkLst>
            <pc:docMk/>
            <pc:sldMk cId="3496582713" sldId="463"/>
            <ac:spMk id="3" creationId="{CE313C1C-DCB1-5FF2-007E-E025A6FBDD43}"/>
          </ac:spMkLst>
        </pc:spChg>
        <pc:spChg chg="mod">
          <ac:chgData name="Luke Lowry" userId="f47c6f02-88e7-4ea4-b86e-49432940f80d" providerId="ADAL" clId="{09197172-2B42-4681-8BA9-8AC2ECF69D2E}" dt="2022-10-26T21:11:09.339" v="296" actId="1076"/>
          <ac:spMkLst>
            <pc:docMk/>
            <pc:sldMk cId="3496582713" sldId="463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40:32.996" v="128" actId="20577"/>
          <ac:spMkLst>
            <pc:docMk/>
            <pc:sldMk cId="3496582713" sldId="463"/>
            <ac:spMk id="19459" creationId="{C25A2026-4A1F-42CA-9537-50E038170F61}"/>
          </ac:spMkLst>
        </pc:spChg>
        <pc:graphicFrameChg chg="add mod">
          <ac:chgData name="Luke Lowry" userId="f47c6f02-88e7-4ea4-b86e-49432940f80d" providerId="ADAL" clId="{09197172-2B42-4681-8BA9-8AC2ECF69D2E}" dt="2022-10-27T13:59:51.675" v="537" actId="14100"/>
          <ac:graphicFrameMkLst>
            <pc:docMk/>
            <pc:sldMk cId="3496582713" sldId="463"/>
            <ac:graphicFrameMk id="2" creationId="{EFB3FB91-B9D8-5733-0D5A-82A56C4D9682}"/>
          </ac:graphicFrameMkLst>
        </pc:graphicFrameChg>
        <pc:graphicFrameChg chg="add del mod">
          <ac:chgData name="Luke Lowry" userId="f47c6f02-88e7-4ea4-b86e-49432940f80d" providerId="ADAL" clId="{09197172-2B42-4681-8BA9-8AC2ECF69D2E}" dt="2022-10-27T13:59:26.540" v="531" actId="21"/>
          <ac:graphicFrameMkLst>
            <pc:docMk/>
            <pc:sldMk cId="3496582713" sldId="463"/>
            <ac:graphicFrameMk id="4" creationId="{EFB3FB91-B9D8-5733-0D5A-82A56C4D9682}"/>
          </ac:graphicFrameMkLst>
        </pc:graphicFrameChg>
        <pc:picChg chg="del">
          <ac:chgData name="Luke Lowry" userId="f47c6f02-88e7-4ea4-b86e-49432940f80d" providerId="ADAL" clId="{09197172-2B42-4681-8BA9-8AC2ECF69D2E}" dt="2022-10-26T21:10:43.963" v="287" actId="21"/>
          <ac:picMkLst>
            <pc:docMk/>
            <pc:sldMk cId="3496582713" sldId="463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7T14:00:34.877" v="544" actId="14100"/>
        <pc:sldMkLst>
          <pc:docMk/>
          <pc:sldMk cId="1170330402" sldId="466"/>
        </pc:sldMkLst>
        <pc:spChg chg="add del mod">
          <ac:chgData name="Luke Lowry" userId="f47c6f02-88e7-4ea4-b86e-49432940f80d" providerId="ADAL" clId="{09197172-2B42-4681-8BA9-8AC2ECF69D2E}" dt="2022-10-26T21:13:24.554" v="298" actId="21"/>
          <ac:spMkLst>
            <pc:docMk/>
            <pc:sldMk cId="1170330402" sldId="466"/>
            <ac:spMk id="2" creationId="{895967AE-72A5-B5A3-70DE-2A3A56500854}"/>
          </ac:spMkLst>
        </pc:spChg>
        <pc:spChg chg="mod">
          <ac:chgData name="Luke Lowry" userId="f47c6f02-88e7-4ea4-b86e-49432940f80d" providerId="ADAL" clId="{09197172-2B42-4681-8BA9-8AC2ECF69D2E}" dt="2022-10-26T21:13:49.218" v="306" actId="14100"/>
          <ac:spMkLst>
            <pc:docMk/>
            <pc:sldMk cId="1170330402" sldId="466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40:42.044" v="140" actId="20577"/>
          <ac:spMkLst>
            <pc:docMk/>
            <pc:sldMk cId="1170330402" sldId="466"/>
            <ac:spMk id="19459" creationId="{C25A2026-4A1F-42CA-9537-50E038170F61}"/>
          </ac:spMkLst>
        </pc:spChg>
        <pc:graphicFrameChg chg="add mod">
          <ac:chgData name="Luke Lowry" userId="f47c6f02-88e7-4ea4-b86e-49432940f80d" providerId="ADAL" clId="{09197172-2B42-4681-8BA9-8AC2ECF69D2E}" dt="2022-10-27T14:00:34.877" v="544" actId="14100"/>
          <ac:graphicFrameMkLst>
            <pc:docMk/>
            <pc:sldMk cId="1170330402" sldId="466"/>
            <ac:graphicFrameMk id="2" creationId="{70E9ECF5-597A-4FE4-8ADE-EF2ACA378A59}"/>
          </ac:graphicFrameMkLst>
        </pc:graphicFrameChg>
        <pc:graphicFrameChg chg="add del mod">
          <ac:chgData name="Luke Lowry" userId="f47c6f02-88e7-4ea4-b86e-49432940f80d" providerId="ADAL" clId="{09197172-2B42-4681-8BA9-8AC2ECF69D2E}" dt="2022-10-27T14:00:18.865" v="538" actId="21"/>
          <ac:graphicFrameMkLst>
            <pc:docMk/>
            <pc:sldMk cId="1170330402" sldId="466"/>
            <ac:graphicFrameMk id="3" creationId="{70E9ECF5-597A-4FE4-8ADE-EF2ACA378A59}"/>
          </ac:graphicFrameMkLst>
        </pc:graphicFrameChg>
        <pc:picChg chg="del">
          <ac:chgData name="Luke Lowry" userId="f47c6f02-88e7-4ea4-b86e-49432940f80d" providerId="ADAL" clId="{09197172-2B42-4681-8BA9-8AC2ECF69D2E}" dt="2022-10-26T21:13:22.231" v="297" actId="21"/>
          <ac:picMkLst>
            <pc:docMk/>
            <pc:sldMk cId="1170330402" sldId="466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7T14:03:12.763" v="565" actId="1076"/>
        <pc:sldMkLst>
          <pc:docMk/>
          <pc:sldMk cId="1100327184" sldId="467"/>
        </pc:sldMkLst>
        <pc:spChg chg="add del mod">
          <ac:chgData name="Luke Lowry" userId="f47c6f02-88e7-4ea4-b86e-49432940f80d" providerId="ADAL" clId="{09197172-2B42-4681-8BA9-8AC2ECF69D2E}" dt="2022-10-26T21:14:21.132" v="308" actId="21"/>
          <ac:spMkLst>
            <pc:docMk/>
            <pc:sldMk cId="1100327184" sldId="467"/>
            <ac:spMk id="2" creationId="{E73604E8-B864-C9CE-B3CC-B15363B76CAD}"/>
          </ac:spMkLst>
        </pc:spChg>
        <pc:spChg chg="add mod">
          <ac:chgData name="Luke Lowry" userId="f47c6f02-88e7-4ea4-b86e-49432940f80d" providerId="ADAL" clId="{09197172-2B42-4681-8BA9-8AC2ECF69D2E}" dt="2022-10-27T14:03:12.763" v="565" actId="1076"/>
          <ac:spMkLst>
            <pc:docMk/>
            <pc:sldMk cId="1100327184" sldId="467"/>
            <ac:spMk id="4" creationId="{14BCAB1A-C214-E84A-CECA-D07CA95FB21B}"/>
          </ac:spMkLst>
        </pc:spChg>
        <pc:spChg chg="mod">
          <ac:chgData name="Luke Lowry" userId="f47c6f02-88e7-4ea4-b86e-49432940f80d" providerId="ADAL" clId="{09197172-2B42-4681-8BA9-8AC2ECF69D2E}" dt="2022-10-27T14:02:10.968" v="552" actId="20577"/>
          <ac:spMkLst>
            <pc:docMk/>
            <pc:sldMk cId="1100327184" sldId="467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40:50.925" v="152" actId="20577"/>
          <ac:spMkLst>
            <pc:docMk/>
            <pc:sldMk cId="1100327184" sldId="467"/>
            <ac:spMk id="19459" creationId="{C25A2026-4A1F-42CA-9537-50E038170F61}"/>
          </ac:spMkLst>
        </pc:spChg>
        <pc:graphicFrameChg chg="add mod">
          <ac:chgData name="Luke Lowry" userId="f47c6f02-88e7-4ea4-b86e-49432940f80d" providerId="ADAL" clId="{09197172-2B42-4681-8BA9-8AC2ECF69D2E}" dt="2022-10-27T14:01:52.024" v="551" actId="1076"/>
          <ac:graphicFrameMkLst>
            <pc:docMk/>
            <pc:sldMk cId="1100327184" sldId="467"/>
            <ac:graphicFrameMk id="2" creationId="{1B536A37-3FA1-D751-14A7-4CB1E4FE93BE}"/>
          </ac:graphicFrameMkLst>
        </pc:graphicFrameChg>
        <pc:graphicFrameChg chg="add del mod">
          <ac:chgData name="Luke Lowry" userId="f47c6f02-88e7-4ea4-b86e-49432940f80d" providerId="ADAL" clId="{09197172-2B42-4681-8BA9-8AC2ECF69D2E}" dt="2022-10-27T14:01:12.666" v="545" actId="21"/>
          <ac:graphicFrameMkLst>
            <pc:docMk/>
            <pc:sldMk cId="1100327184" sldId="467"/>
            <ac:graphicFrameMk id="3" creationId="{1B536A37-3FA1-D751-14A7-4CB1E4FE93BE}"/>
          </ac:graphicFrameMkLst>
        </pc:graphicFrameChg>
        <pc:picChg chg="del">
          <ac:chgData name="Luke Lowry" userId="f47c6f02-88e7-4ea4-b86e-49432940f80d" providerId="ADAL" clId="{09197172-2B42-4681-8BA9-8AC2ECF69D2E}" dt="2022-10-26T21:14:19.010" v="307" actId="21"/>
          <ac:picMkLst>
            <pc:docMk/>
            <pc:sldMk cId="1100327184" sldId="467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6T21:18:35.735" v="453" actId="1076"/>
        <pc:sldMkLst>
          <pc:docMk/>
          <pc:sldMk cId="3181814260" sldId="468"/>
        </pc:sldMkLst>
        <pc:spChg chg="add del mod">
          <ac:chgData name="Luke Lowry" userId="f47c6f02-88e7-4ea4-b86e-49432940f80d" providerId="ADAL" clId="{09197172-2B42-4681-8BA9-8AC2ECF69D2E}" dt="2022-10-26T21:17:31.228" v="445" actId="21"/>
          <ac:spMkLst>
            <pc:docMk/>
            <pc:sldMk cId="3181814260" sldId="468"/>
            <ac:spMk id="2" creationId="{473946F8-32BB-60D8-9945-43C56D49D064}"/>
          </ac:spMkLst>
        </pc:spChg>
        <pc:spChg chg="del">
          <ac:chgData name="Luke Lowry" userId="f47c6f02-88e7-4ea4-b86e-49432940f80d" providerId="ADAL" clId="{09197172-2B42-4681-8BA9-8AC2ECF69D2E}" dt="2022-10-26T21:17:26.612" v="443" actId="21"/>
          <ac:spMkLst>
            <pc:docMk/>
            <pc:sldMk cId="3181814260" sldId="468"/>
            <ac:spMk id="19458" creationId="{BB9413AD-2419-4B3B-B344-24C33C5668E8}"/>
          </ac:spMkLst>
        </pc:spChg>
        <pc:picChg chg="add mod">
          <ac:chgData name="Luke Lowry" userId="f47c6f02-88e7-4ea4-b86e-49432940f80d" providerId="ADAL" clId="{09197172-2B42-4681-8BA9-8AC2ECF69D2E}" dt="2022-10-26T21:18:35.735" v="453" actId="1076"/>
          <ac:picMkLst>
            <pc:docMk/>
            <pc:sldMk cId="3181814260" sldId="468"/>
            <ac:picMk id="4" creationId="{F3C213C5-4764-F4C6-BD5B-188431504B58}"/>
          </ac:picMkLst>
        </pc:picChg>
        <pc:picChg chg="del">
          <ac:chgData name="Luke Lowry" userId="f47c6f02-88e7-4ea4-b86e-49432940f80d" providerId="ADAL" clId="{09197172-2B42-4681-8BA9-8AC2ECF69D2E}" dt="2022-10-26T21:17:28.472" v="444" actId="21"/>
          <ac:picMkLst>
            <pc:docMk/>
            <pc:sldMk cId="3181814260" sldId="468"/>
            <ac:picMk id="19460" creationId="{DE04777F-D14E-403C-B93E-AD2344A5E9B6}"/>
          </ac:picMkLst>
        </pc:picChg>
      </pc:sldChg>
      <pc:sldChg chg="modSp add mod ord">
        <pc:chgData name="Luke Lowry" userId="f47c6f02-88e7-4ea4-b86e-49432940f80d" providerId="ADAL" clId="{09197172-2B42-4681-8BA9-8AC2ECF69D2E}" dt="2022-10-26T21:32:04.561" v="515" actId="1076"/>
        <pc:sldMkLst>
          <pc:docMk/>
          <pc:sldMk cId="2813684270" sldId="470"/>
        </pc:sldMkLst>
        <pc:spChg chg="mod">
          <ac:chgData name="Luke Lowry" userId="f47c6f02-88e7-4ea4-b86e-49432940f80d" providerId="ADAL" clId="{09197172-2B42-4681-8BA9-8AC2ECF69D2E}" dt="2022-10-26T21:30:39.361" v="513" actId="20577"/>
          <ac:spMkLst>
            <pc:docMk/>
            <pc:sldMk cId="2813684270" sldId="470"/>
            <ac:spMk id="19459" creationId="{C25A2026-4A1F-42CA-9537-50E038170F61}"/>
          </ac:spMkLst>
        </pc:spChg>
        <pc:picChg chg="mod">
          <ac:chgData name="Luke Lowry" userId="f47c6f02-88e7-4ea4-b86e-49432940f80d" providerId="ADAL" clId="{09197172-2B42-4681-8BA9-8AC2ECF69D2E}" dt="2022-10-26T21:32:04.561" v="515" actId="1076"/>
          <ac:picMkLst>
            <pc:docMk/>
            <pc:sldMk cId="2813684270" sldId="470"/>
            <ac:picMk id="4" creationId="{F3C213C5-4764-F4C6-BD5B-188431504B58}"/>
          </ac:picMkLst>
        </pc:picChg>
      </pc:sldChg>
      <pc:sldMasterChg chg="delSldLayout">
        <pc:chgData name="Luke Lowry" userId="f47c6f02-88e7-4ea4-b86e-49432940f80d" providerId="ADAL" clId="{09197172-2B42-4681-8BA9-8AC2ECF69D2E}" dt="2022-10-26T21:18:50.895" v="456" actId="2696"/>
        <pc:sldMasterMkLst>
          <pc:docMk/>
          <pc:sldMasterMk cId="0" sldId="2147483648"/>
        </pc:sldMasterMkLst>
        <pc:sldLayoutChg chg="del">
          <pc:chgData name="Luke Lowry" userId="f47c6f02-88e7-4ea4-b86e-49432940f80d" providerId="ADAL" clId="{09197172-2B42-4681-8BA9-8AC2ECF69D2E}" dt="2022-10-26T21:18:50.895" v="456" actId="2696"/>
          <pc:sldLayoutMkLst>
            <pc:docMk/>
            <pc:sldMasterMk cId="0" sldId="2147483648"/>
            <pc:sldLayoutMk cId="3964712410" sldId="2147485900"/>
          </pc:sldLayoutMkLst>
        </pc:sldLayoutChg>
      </pc:sldMasterChg>
    </pc:docChg>
  </pc:docChgLst>
  <pc:docChgLst>
    <pc:chgData name="Luke Lowry" userId="f47c6f02-88e7-4ea4-b86e-49432940f80d" providerId="ADAL" clId="{32EAADC9-5F76-4B9C-B342-A4D1BEA8A7B5}"/>
    <pc:docChg chg="delSld modSld">
      <pc:chgData name="Luke Lowry" userId="f47c6f02-88e7-4ea4-b86e-49432940f80d" providerId="ADAL" clId="{32EAADC9-5F76-4B9C-B342-A4D1BEA8A7B5}" dt="2023-10-04T20:12:48.855" v="167" actId="1076"/>
      <pc:docMkLst>
        <pc:docMk/>
      </pc:docMkLst>
      <pc:sldChg chg="addSp delSp modSp mod">
        <pc:chgData name="Luke Lowry" userId="f47c6f02-88e7-4ea4-b86e-49432940f80d" providerId="ADAL" clId="{32EAADC9-5F76-4B9C-B342-A4D1BEA8A7B5}" dt="2023-10-04T20:12:48.855" v="167" actId="1076"/>
        <pc:sldMkLst>
          <pc:docMk/>
          <pc:sldMk cId="0" sldId="440"/>
        </pc:sldMkLst>
        <pc:spChg chg="add mod">
          <ac:chgData name="Luke Lowry" userId="f47c6f02-88e7-4ea4-b86e-49432940f80d" providerId="ADAL" clId="{32EAADC9-5F76-4B9C-B342-A4D1BEA8A7B5}" dt="2023-10-04T20:12:48.855" v="167" actId="1076"/>
          <ac:spMkLst>
            <pc:docMk/>
            <pc:sldMk cId="0" sldId="440"/>
            <ac:spMk id="3" creationId="{B69B0F85-CF0E-2E9C-821D-D8FA5CA836DA}"/>
          </ac:spMkLst>
        </pc:spChg>
        <pc:spChg chg="add del mod">
          <ac:chgData name="Luke Lowry" userId="f47c6f02-88e7-4ea4-b86e-49432940f80d" providerId="ADAL" clId="{32EAADC9-5F76-4B9C-B342-A4D1BEA8A7B5}" dt="2023-10-04T20:12:07.897" v="162"/>
          <ac:spMkLst>
            <pc:docMk/>
            <pc:sldMk cId="0" sldId="440"/>
            <ac:spMk id="4" creationId="{3E55C97A-9E9D-733F-9A29-314FD2BA6ED1}"/>
          </ac:spMkLst>
        </pc:spChg>
        <pc:spChg chg="mod">
          <ac:chgData name="Luke Lowry" userId="f47c6f02-88e7-4ea4-b86e-49432940f80d" providerId="ADAL" clId="{32EAADC9-5F76-4B9C-B342-A4D1BEA8A7B5}" dt="2023-10-04T20:11:45.920" v="122" actId="20577"/>
          <ac:spMkLst>
            <pc:docMk/>
            <pc:sldMk cId="0" sldId="440"/>
            <ac:spMk id="23555" creationId="{9DD15A4C-09B7-4E9D-9519-A199A30A60CF}"/>
          </ac:spMkLst>
        </pc:spChg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0" sldId="450"/>
        </pc:sldMkLst>
      </pc:sldChg>
      <pc:sldChg chg="modSp mod">
        <pc:chgData name="Luke Lowry" userId="f47c6f02-88e7-4ea4-b86e-49432940f80d" providerId="ADAL" clId="{32EAADC9-5F76-4B9C-B342-A4D1BEA8A7B5}" dt="2023-10-04T20:09:43.198" v="77" actId="1076"/>
        <pc:sldMkLst>
          <pc:docMk/>
          <pc:sldMk cId="0" sldId="452"/>
        </pc:sldMkLst>
        <pc:graphicFrameChg chg="mod modGraphic">
          <ac:chgData name="Luke Lowry" userId="f47c6f02-88e7-4ea4-b86e-49432940f80d" providerId="ADAL" clId="{32EAADC9-5F76-4B9C-B342-A4D1BEA8A7B5}" dt="2023-10-04T20:09:43.198" v="77" actId="1076"/>
          <ac:graphicFrameMkLst>
            <pc:docMk/>
            <pc:sldMk cId="0" sldId="452"/>
            <ac:graphicFrameMk id="5" creationId="{55D12C79-9C07-F7C1-32F0-7FA99D63257C}"/>
          </ac:graphicFrameMkLst>
        </pc:graphicFrameChg>
      </pc:sldChg>
      <pc:sldChg chg="modSp mod">
        <pc:chgData name="Luke Lowry" userId="f47c6f02-88e7-4ea4-b86e-49432940f80d" providerId="ADAL" clId="{32EAADC9-5F76-4B9C-B342-A4D1BEA8A7B5}" dt="2023-09-27T14:22:31.879" v="3" actId="20577"/>
        <pc:sldMkLst>
          <pc:docMk/>
          <pc:sldMk cId="979783100" sldId="453"/>
        </pc:sldMkLst>
        <pc:spChg chg="mod">
          <ac:chgData name="Luke Lowry" userId="f47c6f02-88e7-4ea4-b86e-49432940f80d" providerId="ADAL" clId="{32EAADC9-5F76-4B9C-B342-A4D1BEA8A7B5}" dt="2023-09-27T14:22:31.879" v="3" actId="20577"/>
          <ac:spMkLst>
            <pc:docMk/>
            <pc:sldMk cId="979783100" sldId="453"/>
            <ac:spMk id="3" creationId="{C2E9CF68-795E-71D3-60B0-B8302AC1CCED}"/>
          </ac:spMkLst>
        </pc:spChg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858922269" sldId="458"/>
        </pc:sldMkLst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930684407" sldId="459"/>
        </pc:sldMkLst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3863932125" sldId="460"/>
        </pc:sldMkLst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1882185877" sldId="461"/>
        </pc:sldMkLst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213420053" sldId="462"/>
        </pc:sldMkLst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3496582713" sldId="463"/>
        </pc:sldMkLst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1170330402" sldId="466"/>
        </pc:sldMkLst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1100327184" sldId="467"/>
        </pc:sldMkLst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3181814260" sldId="468"/>
        </pc:sldMkLst>
      </pc:sldChg>
      <pc:sldChg chg="del">
        <pc:chgData name="Luke Lowry" userId="f47c6f02-88e7-4ea4-b86e-49432940f80d" providerId="ADAL" clId="{32EAADC9-5F76-4B9C-B342-A4D1BEA8A7B5}" dt="2023-09-27T15:54:22.886" v="4" actId="2696"/>
        <pc:sldMkLst>
          <pc:docMk/>
          <pc:sldMk cId="2813684270" sldId="4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24CDCB-2E86-48C9-9671-57AB45925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D1AB3-D277-4BE0-A815-B4F0140CE6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CE9453-E62A-4A8E-9819-2A4D6ECC4826}" type="datetimeFigureOut">
              <a:rPr lang="en-US" altLang="en-US"/>
              <a:pPr>
                <a:defRPr/>
              </a:pPr>
              <a:t>10/26/2023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1E8B2-6237-4210-8D25-9DE2C25791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7FB26-F1ED-4827-A1E7-018C38748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F0AFAF-6D5F-44D6-AC67-4D3262395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09AEFB-303D-4AC2-86B3-BACE068F05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A8151-7DD4-45FE-8F36-AD07A1723F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0186DA-CC70-4EE4-B909-D324E582E092}" type="datetimeFigureOut">
              <a:rPr lang="en-US" altLang="en-US"/>
              <a:pPr>
                <a:defRPr/>
              </a:pPr>
              <a:t>10/26/2023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CB0650-C834-46ED-874C-068A533A22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3767C4F-9397-4474-8E8F-967E483C3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2528" tIns="46264" rIns="92528" bIns="462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4E897-8B08-45B5-BC7B-9A96DDB94A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E9580-5F27-4446-85F4-2FC3A337B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1BBB74-5E7F-46F8-934D-F16D207DC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engagement questions:</a:t>
            </a:r>
          </a:p>
          <a:p>
            <a:endParaRPr lang="en-US" dirty="0"/>
          </a:p>
          <a:p>
            <a:r>
              <a:rPr lang="en-US" dirty="0"/>
              <a:t>- What are the current trends you are seeing regarding land use / transportation connections?</a:t>
            </a:r>
          </a:p>
          <a:p>
            <a:r>
              <a:rPr lang="en-US" dirty="0"/>
              <a:t>- Are there any particular barriers / opportunities to land use / transportation connection for your communities?</a:t>
            </a:r>
          </a:p>
          <a:p>
            <a:r>
              <a:rPr lang="en-US" dirty="0"/>
              <a:t>- What resources/education do you need?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BBB74-5E7F-46F8-934D-F16D207DCCC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5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D05F03-F8AE-4632-AE93-A536C206D45C}"/>
              </a:ext>
            </a:extLst>
          </p:cNvPr>
          <p:cNvSpPr/>
          <p:nvPr userDrawn="1"/>
        </p:nvSpPr>
        <p:spPr>
          <a:xfrm>
            <a:off x="0" y="0"/>
            <a:ext cx="9144000" cy="6869113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406A2-5246-4C78-8BEA-A08F607DC188}"/>
              </a:ext>
            </a:extLst>
          </p:cNvPr>
          <p:cNvSpPr/>
          <p:nvPr userDrawn="1"/>
        </p:nvSpPr>
        <p:spPr>
          <a:xfrm>
            <a:off x="2800350" y="0"/>
            <a:ext cx="3771900" cy="1306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87864A-03A7-4AB6-A3BD-A04637148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73025"/>
            <a:ext cx="37719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3410744"/>
            <a:ext cx="6934200" cy="11430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19200" y="4800600"/>
            <a:ext cx="6934200" cy="5334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Kalam" panose="02000000000000000000" pitchFamily="2" charset="77"/>
                <a:cs typeface="Kalam" panose="02000000000000000000" pitchFamily="2" charset="77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22298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217D2E-4950-428E-860C-0A240B0629EA}"/>
              </a:ext>
            </a:extLst>
          </p:cNvPr>
          <p:cNvCxnSpPr/>
          <p:nvPr userDrawn="1"/>
        </p:nvCxnSpPr>
        <p:spPr>
          <a:xfrm>
            <a:off x="1371600" y="4419600"/>
            <a:ext cx="640080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7A4EE-0CFB-4A46-9840-E2CE4DF74F0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819900"/>
            <a:ext cx="9144000" cy="76200"/>
            <a:chOff x="0" y="6553200"/>
            <a:chExt cx="9926192" cy="152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406E74-9CC7-44BA-AECB-D6F74053711D}"/>
                </a:ext>
              </a:extLst>
            </p:cNvPr>
            <p:cNvSpPr/>
            <p:nvPr userDrawn="1"/>
          </p:nvSpPr>
          <p:spPr>
            <a:xfrm>
              <a:off x="0" y="6553200"/>
              <a:ext cx="2481548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F41F40-0BA3-417C-85D6-D8D191699BC7}"/>
                </a:ext>
              </a:extLst>
            </p:cNvPr>
            <p:cNvSpPr/>
            <p:nvPr userDrawn="1"/>
          </p:nvSpPr>
          <p:spPr>
            <a:xfrm>
              <a:off x="2481548" y="6553200"/>
              <a:ext cx="2481548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3799EC-B210-4873-9065-2DB3E7AE07B9}"/>
                </a:ext>
              </a:extLst>
            </p:cNvPr>
            <p:cNvSpPr/>
            <p:nvPr userDrawn="1"/>
          </p:nvSpPr>
          <p:spPr>
            <a:xfrm>
              <a:off x="4963096" y="6553200"/>
              <a:ext cx="2481548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3C7A4-640C-4BBD-A972-83A81800ADC8}"/>
                </a:ext>
              </a:extLst>
            </p:cNvPr>
            <p:cNvSpPr/>
            <p:nvPr userDrawn="1"/>
          </p:nvSpPr>
          <p:spPr>
            <a:xfrm>
              <a:off x="7444644" y="6553200"/>
              <a:ext cx="24815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EF03C3-A5B9-48A0-B044-45846115AB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666875"/>
            <a:ext cx="6248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101271" y="5562601"/>
            <a:ext cx="6934200" cy="5334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Kalam" panose="02000000000000000000" pitchFamily="2" charset="77"/>
                <a:cs typeface="Kalam" panose="02000000000000000000" pitchFamily="2" charset="77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47862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071E52-77B7-4BD1-816E-021E313D8124}"/>
              </a:ext>
            </a:extLst>
          </p:cNvPr>
          <p:cNvSpPr/>
          <p:nvPr userDrawn="1"/>
        </p:nvSpPr>
        <p:spPr>
          <a:xfrm>
            <a:off x="0" y="1447800"/>
            <a:ext cx="6781800" cy="38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A2ED6-B47A-45F8-9F27-AACACD95C4E2}"/>
              </a:ext>
            </a:extLst>
          </p:cNvPr>
          <p:cNvSpPr/>
          <p:nvPr userDrawn="1"/>
        </p:nvSpPr>
        <p:spPr>
          <a:xfrm>
            <a:off x="838200" y="4152900"/>
            <a:ext cx="1752600" cy="460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5BBCD455-A6BC-4612-AC7E-07E179EE42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819900"/>
            <a:ext cx="9144000" cy="76200"/>
            <a:chOff x="0" y="6553200"/>
            <a:chExt cx="9926192" cy="152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7A4203-6A22-4DD9-A228-418878768C06}"/>
                </a:ext>
              </a:extLst>
            </p:cNvPr>
            <p:cNvSpPr/>
            <p:nvPr userDrawn="1"/>
          </p:nvSpPr>
          <p:spPr>
            <a:xfrm>
              <a:off x="0" y="6553200"/>
              <a:ext cx="2481548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A269DB-5A56-422A-B13E-F56DD3A66341}"/>
                </a:ext>
              </a:extLst>
            </p:cNvPr>
            <p:cNvSpPr/>
            <p:nvPr userDrawn="1"/>
          </p:nvSpPr>
          <p:spPr>
            <a:xfrm>
              <a:off x="2481548" y="6553200"/>
              <a:ext cx="2481548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CFFB3-C45B-4AA4-86DB-53ADE111B8B5}"/>
                </a:ext>
              </a:extLst>
            </p:cNvPr>
            <p:cNvSpPr/>
            <p:nvPr userDrawn="1"/>
          </p:nvSpPr>
          <p:spPr>
            <a:xfrm>
              <a:off x="4963096" y="6553200"/>
              <a:ext cx="2481548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2B27F9-2F37-4E84-B352-B849F5E9409C}"/>
                </a:ext>
              </a:extLst>
            </p:cNvPr>
            <p:cNvSpPr/>
            <p:nvPr userDrawn="1"/>
          </p:nvSpPr>
          <p:spPr>
            <a:xfrm>
              <a:off x="7444644" y="6553200"/>
              <a:ext cx="24815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54380" y="2786842"/>
            <a:ext cx="4572000" cy="1981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0" y="2362200"/>
            <a:ext cx="4572000" cy="41910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accent5"/>
                </a:solidFill>
                <a:latin typeface="Kalam" panose="02000000000000000000" pitchFamily="2" charset="77"/>
                <a:cs typeface="Kalam" panose="020000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257800" y="2057400"/>
            <a:ext cx="33528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5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4A9F7E-6632-4A33-88B1-BDFC174BB614}"/>
              </a:ext>
            </a:extLst>
          </p:cNvPr>
          <p:cNvSpPr/>
          <p:nvPr userDrawn="1"/>
        </p:nvSpPr>
        <p:spPr>
          <a:xfrm>
            <a:off x="3638550" y="2778125"/>
            <a:ext cx="1752600" cy="44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52600" y="3048000"/>
            <a:ext cx="5524500" cy="16383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228850" y="2058216"/>
            <a:ext cx="4572000" cy="419100"/>
          </a:xfr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Kalam" panose="02000000000000000000" pitchFamily="2" charset="77"/>
                <a:cs typeface="Kalam" panose="020000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107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8B9041-7378-4503-9DB2-8D6732B4BB12}"/>
              </a:ext>
            </a:extLst>
          </p:cNvPr>
          <p:cNvSpPr/>
          <p:nvPr userDrawn="1"/>
        </p:nvSpPr>
        <p:spPr>
          <a:xfrm>
            <a:off x="304800" y="0"/>
            <a:ext cx="8534400" cy="1387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91259A1-FFB4-4D34-B7EA-8A9D9E799C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446838"/>
            <a:ext cx="3016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653E2-3610-4981-A45B-403481C397B6}"/>
              </a:ext>
            </a:extLst>
          </p:cNvPr>
          <p:cNvCxnSpPr>
            <a:cxnSpLocks/>
          </p:cNvCxnSpPr>
          <p:nvPr userDrawn="1"/>
        </p:nvCxnSpPr>
        <p:spPr>
          <a:xfrm>
            <a:off x="138113" y="6400800"/>
            <a:ext cx="8777287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BF02DA-59E3-4FD3-A27B-2893DCCB7E60}"/>
              </a:ext>
            </a:extLst>
          </p:cNvPr>
          <p:cNvSpPr txBox="1">
            <a:spLocks/>
          </p:cNvSpPr>
          <p:nvPr userDrawn="1"/>
        </p:nvSpPr>
        <p:spPr>
          <a:xfrm>
            <a:off x="8686800" y="6400800"/>
            <a:ext cx="4492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67B271A-EF16-444D-A93E-B382471F6A30}" type="slidenum">
              <a:rPr lang="en-US" altLang="en-US" sz="800" smtClean="0">
                <a:solidFill>
                  <a:srgbClr val="45BAC1"/>
                </a:solidFill>
              </a:rPr>
              <a:pPr>
                <a:defRPr/>
              </a:pPr>
              <a:t>‹#›</a:t>
            </a:fld>
            <a:endParaRPr lang="en-US" altLang="en-US" sz="800">
              <a:solidFill>
                <a:srgbClr val="45BAC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0256"/>
            <a:ext cx="4114799" cy="43735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6269"/>
            <a:ext cx="8534400" cy="11239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3400" b="1" i="0">
                <a:solidFill>
                  <a:schemeClr val="tx2"/>
                </a:solidFill>
                <a:latin typeface="Montserrat" pitchFamily="2" charset="77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48200" y="1680256"/>
            <a:ext cx="4191001" cy="43735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48F4B-3871-E16C-EAF3-94094BB002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03988"/>
            <a:ext cx="31242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" baseline="0" dirty="0">
                <a:solidFill>
                  <a:srgbClr val="D6D6D6"/>
                </a:solidFill>
                <a:latin typeface="Montserrat" panose="00000500000000000000" pitchFamily="2" charset="0"/>
              </a:rPr>
              <a:t>© Centralina Regional Council 2022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32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3D0A98-58B9-468C-B40F-2BFFA39E1BD4}"/>
              </a:ext>
            </a:extLst>
          </p:cNvPr>
          <p:cNvSpPr/>
          <p:nvPr userDrawn="1"/>
        </p:nvSpPr>
        <p:spPr>
          <a:xfrm>
            <a:off x="304800" y="0"/>
            <a:ext cx="8534400" cy="1387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24E0A48-989B-4F57-BF28-E3AA6B0156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" b="92316"/>
          <a:stretch>
            <a:fillRect/>
          </a:stretch>
        </p:blipFill>
        <p:spPr bwMode="auto">
          <a:xfrm>
            <a:off x="-7938" y="6442075"/>
            <a:ext cx="9144001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3FCF4A-965C-4053-9959-0CEAFA6DD173}"/>
              </a:ext>
            </a:extLst>
          </p:cNvPr>
          <p:cNvSpPr txBox="1">
            <a:spLocks/>
          </p:cNvSpPr>
          <p:nvPr userDrawn="1"/>
        </p:nvSpPr>
        <p:spPr>
          <a:xfrm>
            <a:off x="8686800" y="6492875"/>
            <a:ext cx="4492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D546577-839D-4277-AEBE-095ECD35649E}" type="slidenum">
              <a:rPr lang="en-US" altLang="en-US" sz="8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1BBA5EC-2CA7-43E1-A512-B97FC094DA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502400"/>
            <a:ext cx="301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0256"/>
            <a:ext cx="4267201" cy="43735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6269"/>
            <a:ext cx="8534400" cy="11239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3400" b="1" i="0">
                <a:solidFill>
                  <a:schemeClr val="tx2"/>
                </a:solidFill>
                <a:latin typeface="Montserrat" pitchFamily="2" charset="77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24400" y="1679575"/>
            <a:ext cx="4114800" cy="43735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3B9DE-14EE-3CE7-5BF8-CEFC0BCC6D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913" y="6559550"/>
            <a:ext cx="31242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" baseline="0" dirty="0">
                <a:solidFill>
                  <a:srgbClr val="D6D6D6"/>
                </a:solidFill>
                <a:latin typeface="Montserrat" panose="00000500000000000000" pitchFamily="2" charset="0"/>
              </a:rPr>
              <a:t>© Centralina Regional Council 2022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684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2971648-59A4-4CE4-89ED-9FD5E06BF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" b="92316"/>
          <a:stretch>
            <a:fillRect/>
          </a:stretch>
        </p:blipFill>
        <p:spPr bwMode="auto">
          <a:xfrm>
            <a:off x="-7938" y="6442075"/>
            <a:ext cx="9144001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82A86C-B8C2-45FA-BE7E-B681B1D8653A}"/>
              </a:ext>
            </a:extLst>
          </p:cNvPr>
          <p:cNvSpPr/>
          <p:nvPr userDrawn="1"/>
        </p:nvSpPr>
        <p:spPr>
          <a:xfrm>
            <a:off x="0" y="1579563"/>
            <a:ext cx="3581400" cy="3373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6B74645-1977-45DE-9C05-DEBCA9AB9B54}"/>
              </a:ext>
            </a:extLst>
          </p:cNvPr>
          <p:cNvSpPr txBox="1">
            <a:spLocks/>
          </p:cNvSpPr>
          <p:nvPr userDrawn="1"/>
        </p:nvSpPr>
        <p:spPr>
          <a:xfrm>
            <a:off x="8686800" y="6492875"/>
            <a:ext cx="4492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AAEBF596-1A05-474E-A84D-17FD0752DE0B}" type="slidenum">
              <a:rPr lang="en-US" altLang="en-US" sz="8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C87B59F-F102-404C-A319-B0EB923ABC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502400"/>
            <a:ext cx="301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62920"/>
            <a:ext cx="3048000" cy="1738223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400" baseline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3779837"/>
            <a:ext cx="32004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accent5"/>
                </a:solidFill>
                <a:latin typeface="Kalam" panose="02000000000000000000" pitchFamily="2" charset="77"/>
                <a:cs typeface="Kalam" panose="02000000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038600" y="457201"/>
            <a:ext cx="4648200" cy="557847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F3DA39-EAB6-FA98-7271-40CF79D59E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913" y="6559550"/>
            <a:ext cx="31242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" baseline="0" dirty="0">
                <a:solidFill>
                  <a:srgbClr val="D6D6D6"/>
                </a:solidFill>
                <a:latin typeface="Montserrat" panose="00000500000000000000" pitchFamily="2" charset="0"/>
              </a:rPr>
              <a:t>© Centralina Regional Council 2022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7576830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F45E7F-9AA7-4BD8-9214-E3FBDCE22BF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12C880-D325-4FF8-9EA3-DC586D027EB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819900"/>
            <a:ext cx="9144000" cy="76200"/>
            <a:chOff x="0" y="6553200"/>
            <a:chExt cx="9926192" cy="152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8D75C6-5004-45B7-BE36-D0AD79674274}"/>
                </a:ext>
              </a:extLst>
            </p:cNvPr>
            <p:cNvSpPr/>
            <p:nvPr userDrawn="1"/>
          </p:nvSpPr>
          <p:spPr>
            <a:xfrm>
              <a:off x="0" y="6553200"/>
              <a:ext cx="2481548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C32001-E409-4A27-869A-C165C0C0AC91}"/>
                </a:ext>
              </a:extLst>
            </p:cNvPr>
            <p:cNvSpPr/>
            <p:nvPr userDrawn="1"/>
          </p:nvSpPr>
          <p:spPr>
            <a:xfrm>
              <a:off x="2481548" y="6553200"/>
              <a:ext cx="2481548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8FA886-B2A2-4C6E-B36C-918959FE7B28}"/>
                </a:ext>
              </a:extLst>
            </p:cNvPr>
            <p:cNvSpPr/>
            <p:nvPr userDrawn="1"/>
          </p:nvSpPr>
          <p:spPr>
            <a:xfrm>
              <a:off x="4963096" y="6553200"/>
              <a:ext cx="2481548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13708F-55AC-4427-9DC7-EAE880CEE237}"/>
                </a:ext>
              </a:extLst>
            </p:cNvPr>
            <p:cNvSpPr/>
            <p:nvPr userDrawn="1"/>
          </p:nvSpPr>
          <p:spPr>
            <a:xfrm>
              <a:off x="7444644" y="6553200"/>
              <a:ext cx="24815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0DD7C-DFC2-4E92-89FD-D42DE0CDEA98}"/>
              </a:ext>
            </a:extLst>
          </p:cNvPr>
          <p:cNvSpPr/>
          <p:nvPr userDrawn="1"/>
        </p:nvSpPr>
        <p:spPr>
          <a:xfrm>
            <a:off x="1219200" y="3559175"/>
            <a:ext cx="6705600" cy="44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2190750"/>
            <a:ext cx="7467599" cy="1219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500" b="1">
                <a:solidFill>
                  <a:schemeClr val="tx2">
                    <a:lumMod val="75000"/>
                  </a:schemeClr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219200" y="3848100"/>
            <a:ext cx="6705600" cy="419100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Montserrat" pitchFamily="2" charset="77"/>
                <a:cs typeface="Kalam" panose="020000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41987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8C5F20-C6A2-4BF6-BDD8-2A7B4B43B672}"/>
              </a:ext>
            </a:extLst>
          </p:cNvPr>
          <p:cNvSpPr/>
          <p:nvPr userDrawn="1"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48A88BD-C7C4-41AD-BFAA-7E1C9F4CE3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146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DE7C3-DB25-4C63-8701-ADF2F0008C71}"/>
              </a:ext>
            </a:extLst>
          </p:cNvPr>
          <p:cNvSpPr/>
          <p:nvPr userDrawn="1"/>
        </p:nvSpPr>
        <p:spPr>
          <a:xfrm>
            <a:off x="38100" y="6519863"/>
            <a:ext cx="9144000" cy="28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50" dirty="0"/>
              <a:t>704-372-2416 | info@centralina.org | 10735 David Taylor Drive, Suite 250, Charlotte, NC 28262 | </a:t>
            </a:r>
            <a:r>
              <a:rPr lang="en-US" sz="1250" b="1" dirty="0"/>
              <a:t>www.centralina.org</a:t>
            </a: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322231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47178EC-AF58-42B1-A798-CCA3126D80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0E3589-FED2-4634-AC81-3BA80C4998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6" r:id="rId1"/>
    <p:sldLayoutId id="2147485897" r:id="rId2"/>
    <p:sldLayoutId id="2147485898" r:id="rId3"/>
    <p:sldLayoutId id="2147485899" r:id="rId4"/>
    <p:sldLayoutId id="2147485901" r:id="rId5"/>
    <p:sldLayoutId id="2147485902" r:id="rId6"/>
    <p:sldLayoutId id="2147485903" r:id="rId7"/>
    <p:sldLayoutId id="2147485904" r:id="rId8"/>
    <p:sldLayoutId id="2147485905" r:id="rId9"/>
  </p:sldLayoutIdLst>
  <p:transition advClick="0" advTm="5000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c73.net/" TargetMode="External"/><Relationship Id="rId2" Type="http://schemas.openxmlformats.org/officeDocument/2006/relationships/hyperlink" Target="mailto:llowry@centralina.or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E5F69C-F0C2-FB7F-EA87-7F28319D5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4400"/>
            <a:ext cx="7467599" cy="3105150"/>
          </a:xfrm>
        </p:spPr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NC73 Council of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9CF68-795E-71D3-60B0-B8302AC1CC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Regular Meeting</a:t>
            </a:r>
          </a:p>
          <a:p>
            <a:r>
              <a:rPr lang="en-US" dirty="0"/>
              <a:t>October 26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r>
              <a:rPr lang="en-US" dirty="0"/>
              <a:t>11:00 AM – 12:00 PM</a:t>
            </a:r>
          </a:p>
        </p:txBody>
      </p:sp>
    </p:spTree>
    <p:extLst>
      <p:ext uri="{BB962C8B-B14F-4D97-AF65-F5344CB8AC3E}">
        <p14:creationId xmlns:p14="http://schemas.microsoft.com/office/powerpoint/2010/main" val="979783100"/>
      </p:ext>
    </p:extLst>
  </p:cSld>
  <p:clrMapOvr>
    <a:masterClrMapping/>
  </p:clrMapOvr>
  <p:transition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B7F88-7371-4F4F-941F-CFDD5CE6F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09800"/>
            <a:ext cx="7467600" cy="1219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THANK YOU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9DD15A4C-09B7-4E9D-9519-A199A30A60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</a:rPr>
              <a:t>Luke Lowry, </a:t>
            </a:r>
            <a:r>
              <a:rPr lang="en-US" altLang="en-US" dirty="0" err="1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</a:rPr>
              <a:t>Centralina</a:t>
            </a:r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</a:rPr>
              <a:t> Regional Council, </a:t>
            </a:r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  <a:hlinkClick r:id="rId2"/>
              </a:rPr>
              <a:t>llowry@centralina.org</a:t>
            </a:r>
            <a:endParaRPr lang="en-US" altLang="en-US" dirty="0">
              <a:latin typeface="Montserrat" pitchFamily="2" charset="0"/>
              <a:ea typeface="ＭＳ Ｐゴシック" panose="020B0600070205080204" pitchFamily="34" charset="-128"/>
              <a:cs typeface="Kalam" pitchFamily="2" charset="0"/>
            </a:endParaRPr>
          </a:p>
          <a:p>
            <a:endParaRPr lang="en-US" altLang="en-US" dirty="0">
              <a:latin typeface="Montserrat" pitchFamily="2" charset="0"/>
              <a:ea typeface="ＭＳ Ｐゴシック" panose="020B0600070205080204" pitchFamily="34" charset="-128"/>
              <a:cs typeface="Kalam" pitchFamily="2" charset="0"/>
            </a:endParaRPr>
          </a:p>
          <a:p>
            <a:endParaRPr lang="en-US" altLang="en-US" dirty="0">
              <a:latin typeface="Montserrat" pitchFamily="2" charset="0"/>
              <a:ea typeface="ＭＳ Ｐゴシック" panose="020B0600070205080204" pitchFamily="34" charset="-128"/>
              <a:cs typeface="Kala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B0F85-CF0E-2E9C-821D-D8FA5CA836DA}"/>
              </a:ext>
            </a:extLst>
          </p:cNvPr>
          <p:cNvSpPr txBox="1">
            <a:spLocks/>
          </p:cNvSpPr>
          <p:nvPr/>
        </p:nvSpPr>
        <p:spPr bwMode="auto">
          <a:xfrm>
            <a:off x="1219200" y="5715000"/>
            <a:ext cx="6705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ＭＳ Ｐゴシック" charset="0"/>
                <a:cs typeface="Kalam" panose="02000000000000000000" pitchFamily="2" charset="77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Montserrat" pitchFamily="2" charset="77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itchFamily="2" charset="77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Montserrat" pitchFamily="2" charset="77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Montserrat" pitchFamily="2" charset="77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</a:rPr>
              <a:t>NC 73 Council of Planning website: </a:t>
            </a:r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  <a:hlinkClick r:id="rId3"/>
              </a:rPr>
              <a:t>https://nc73.net/</a:t>
            </a:r>
            <a:endParaRPr lang="en-US" altLang="en-US" dirty="0">
              <a:latin typeface="Montserrat" pitchFamily="2" charset="0"/>
              <a:ea typeface="ＭＳ Ｐゴシック" panose="020B0600070205080204" pitchFamily="34" charset="-128"/>
              <a:cs typeface="Kalam" pitchFamily="2" charset="0"/>
            </a:endParaRPr>
          </a:p>
          <a:p>
            <a:endParaRPr lang="en-US" altLang="en-US" dirty="0">
              <a:latin typeface="Montserrat" pitchFamily="2" charset="0"/>
              <a:ea typeface="ＭＳ Ｐゴシック" panose="020B0600070205080204" pitchFamily="34" charset="-128"/>
              <a:cs typeface="Kalam" pitchFamily="2" charset="0"/>
            </a:endParaRPr>
          </a:p>
          <a:p>
            <a:endParaRPr lang="en-US" altLang="en-US" dirty="0">
              <a:latin typeface="Montserrat" pitchFamily="2" charset="0"/>
              <a:ea typeface="ＭＳ Ｐゴシック" panose="020B0600070205080204" pitchFamily="34" charset="-128"/>
              <a:cs typeface="Kalam" pitchFamily="2" charset="0"/>
            </a:endParaRPr>
          </a:p>
        </p:txBody>
      </p:sp>
    </p:spTree>
  </p:cSld>
  <p:clrMapOvr>
    <a:masterClrMapping/>
  </p:clrMapOvr>
  <p:transition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BC46858-2CC6-4F2D-B7F0-24984253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3048000" cy="1738313"/>
          </a:xfrm>
        </p:spPr>
        <p:txBody>
          <a:bodyPr/>
          <a:lstStyle/>
          <a:p>
            <a:r>
              <a:rPr lang="en-US" altLang="en-US" sz="4000" dirty="0">
                <a:latin typeface="Montserrat" pitchFamily="2" charset="0"/>
                <a:ea typeface="ＭＳ Ｐゴシック" panose="020B0600070205080204" pitchFamily="34" charset="-128"/>
              </a:rPr>
              <a:t>Meeting Agenda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5D12C79-9C07-F7C1-32F0-7FA99D632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570489"/>
              </p:ext>
            </p:extLst>
          </p:nvPr>
        </p:nvGraphicFramePr>
        <p:xfrm>
          <a:off x="3962400" y="304800"/>
          <a:ext cx="4876800" cy="57911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7364151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8974132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116953287"/>
                    </a:ext>
                  </a:extLst>
                </a:gridCol>
              </a:tblGrid>
              <a:tr h="655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Agenda Item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Lead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Time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663536"/>
                  </a:ext>
                </a:extLst>
              </a:tr>
              <a:tr h="655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Welcome &amp; Introductions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Luke Lowry, Centralina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 minutes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073426"/>
                  </a:ext>
                </a:extLst>
              </a:tr>
              <a:tr h="1652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Administrative Matters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Montserrat" panose="00000500000000000000" pitchFamily="2" charset="0"/>
                        <a:buChar char="-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Approval of minutes from April 6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, 2023</a:t>
                      </a:r>
                      <a:endParaRPr lang="en-US" sz="105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Luke Lowry, </a:t>
                      </a:r>
                      <a:r>
                        <a:rPr lang="en-US" sz="1050" dirty="0" err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Centralina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 minutes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03786"/>
                  </a:ext>
                </a:extLst>
              </a:tr>
              <a:tr h="655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NCDOT Updates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Theo </a:t>
                      </a:r>
                      <a:r>
                        <a:rPr lang="en-US" sz="900" dirty="0" err="1">
                          <a:effectLst/>
                        </a:rPr>
                        <a:t>Ghitea</a:t>
                      </a:r>
                      <a:r>
                        <a:rPr lang="en-US" sz="900" dirty="0">
                          <a:effectLst/>
                        </a:rPr>
                        <a:t>, NCDOT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 minutes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909489"/>
                  </a:ext>
                </a:extLst>
              </a:tr>
              <a:tr h="1517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Around the Room</a:t>
                      </a:r>
                      <a:endParaRPr lang="en-US" sz="105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Montserrat" panose="00000500000000000000" pitchFamily="2" charset="0"/>
                        <a:buChar char="-"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Each community will give a brief update of what is taking place along their respective portions of the corridor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Luke Lowry, </a:t>
                      </a:r>
                      <a:r>
                        <a:rPr lang="en-US" sz="900" dirty="0" err="1">
                          <a:effectLst/>
                        </a:rPr>
                        <a:t>Centralina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 minutes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5518767"/>
                  </a:ext>
                </a:extLst>
              </a:tr>
              <a:tr h="655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Wrap-Up and Adjourn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Luke Lowry, </a:t>
                      </a:r>
                      <a:r>
                        <a:rPr lang="en-US" sz="900" dirty="0" err="1">
                          <a:effectLst/>
                        </a:rPr>
                        <a:t>Centralina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 minutes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9595096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Welcome &amp; Introductions</a:t>
            </a:r>
          </a:p>
        </p:txBody>
      </p:sp>
    </p:spTree>
    <p:extLst>
      <p:ext uri="{BB962C8B-B14F-4D97-AF65-F5344CB8AC3E}">
        <p14:creationId xmlns:p14="http://schemas.microsoft.com/office/powerpoint/2010/main" val="32569908"/>
      </p:ext>
    </p:extLst>
  </p:cSld>
  <p:clrMapOvr>
    <a:masterClrMapping/>
  </p:clrMapOvr>
  <p:transition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Administrative Matters</a:t>
            </a:r>
          </a:p>
        </p:txBody>
      </p:sp>
    </p:spTree>
    <p:extLst>
      <p:ext uri="{BB962C8B-B14F-4D97-AF65-F5344CB8AC3E}">
        <p14:creationId xmlns:p14="http://schemas.microsoft.com/office/powerpoint/2010/main" val="4030711445"/>
      </p:ext>
    </p:extLst>
  </p:cSld>
  <p:clrMapOvr>
    <a:masterClrMapping/>
  </p:clrMapOvr>
  <p:transition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EDDB3C-BBBE-B1A7-FE2C-1B82D8DBC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80256"/>
            <a:ext cx="7620000" cy="4373563"/>
          </a:xfrm>
        </p:spPr>
        <p:txBody>
          <a:bodyPr/>
          <a:lstStyle/>
          <a:p>
            <a:r>
              <a:rPr lang="en-US" dirty="0"/>
              <a:t>Meeting Minutes from the previous meeting (April 6</a:t>
            </a:r>
            <a:r>
              <a:rPr lang="en-US" baseline="30000" dirty="0"/>
              <a:t>th</a:t>
            </a:r>
            <a:r>
              <a:rPr lang="en-US" dirty="0"/>
              <a:t>, 2023) are attached the meeting hold in Outlook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0B139C-3EBD-DF5B-5F18-C108C112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Matters</a:t>
            </a:r>
          </a:p>
        </p:txBody>
      </p:sp>
    </p:spTree>
    <p:extLst>
      <p:ext uri="{BB962C8B-B14F-4D97-AF65-F5344CB8AC3E}">
        <p14:creationId xmlns:p14="http://schemas.microsoft.com/office/powerpoint/2010/main" val="125895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Updates from NCDOT</a:t>
            </a:r>
          </a:p>
        </p:txBody>
      </p:sp>
    </p:spTree>
    <p:extLst>
      <p:ext uri="{BB962C8B-B14F-4D97-AF65-F5344CB8AC3E}">
        <p14:creationId xmlns:p14="http://schemas.microsoft.com/office/powerpoint/2010/main" val="1127851763"/>
      </p:ext>
    </p:extLst>
  </p:cSld>
  <p:clrMapOvr>
    <a:masterClrMapping/>
  </p:clrMapOvr>
  <p:transition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document&#10;&#10;Description automatically generated">
            <a:extLst>
              <a:ext uri="{FF2B5EF4-FFF2-40B4-BE49-F238E27FC236}">
                <a16:creationId xmlns:a16="http://schemas.microsoft.com/office/drawing/2014/main" id="{DD778068-C4EF-3B55-D5BC-D8DC87885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8" y="1752600"/>
            <a:ext cx="8973983" cy="42671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7DB40B-06C5-28B4-AA8E-7A9F3C26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from NCDOT</a:t>
            </a:r>
          </a:p>
        </p:txBody>
      </p:sp>
    </p:spTree>
    <p:extLst>
      <p:ext uri="{BB962C8B-B14F-4D97-AF65-F5344CB8AC3E}">
        <p14:creationId xmlns:p14="http://schemas.microsoft.com/office/powerpoint/2010/main" val="10829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Around the Room</a:t>
            </a:r>
          </a:p>
        </p:txBody>
      </p:sp>
    </p:spTree>
    <p:extLst>
      <p:ext uri="{BB962C8B-B14F-4D97-AF65-F5344CB8AC3E}">
        <p14:creationId xmlns:p14="http://schemas.microsoft.com/office/powerpoint/2010/main" val="3329152507"/>
      </p:ext>
    </p:extLst>
  </p:cSld>
  <p:clrMapOvr>
    <a:masterClrMapping/>
  </p:clrMapOvr>
  <p:transition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Wrap Up &amp; Adjourn</a:t>
            </a:r>
          </a:p>
        </p:txBody>
      </p:sp>
    </p:spTree>
    <p:extLst>
      <p:ext uri="{BB962C8B-B14F-4D97-AF65-F5344CB8AC3E}">
        <p14:creationId xmlns:p14="http://schemas.microsoft.com/office/powerpoint/2010/main" val="1054954470"/>
      </p:ext>
    </p:extLst>
  </p:cSld>
  <p:clrMapOvr>
    <a:masterClrMapping/>
  </p:clrMapOvr>
  <p:transition advClick="0" advTm="5000">
    <p:fade/>
  </p:transition>
</p:sld>
</file>

<file path=ppt/theme/theme1.xml><?xml version="1.0" encoding="utf-8"?>
<a:theme xmlns:a="http://schemas.openxmlformats.org/drawingml/2006/main" name="Office Theme">
  <a:themeElements>
    <a:clrScheme name="Custom 9">
      <a:dk1>
        <a:srgbClr val="6D6E71"/>
      </a:dk1>
      <a:lt1>
        <a:sysClr val="window" lastClr="FFFFFF"/>
      </a:lt1>
      <a:dk2>
        <a:srgbClr val="2D2963"/>
      </a:dk2>
      <a:lt2>
        <a:srgbClr val="EBF5F5"/>
      </a:lt2>
      <a:accent1>
        <a:srgbClr val="AA2D71"/>
      </a:accent1>
      <a:accent2>
        <a:srgbClr val="009C89"/>
      </a:accent2>
      <a:accent3>
        <a:srgbClr val="0365B1"/>
      </a:accent3>
      <a:accent4>
        <a:srgbClr val="EA5831"/>
      </a:accent4>
      <a:accent5>
        <a:srgbClr val="44BBC2"/>
      </a:accent5>
      <a:accent6>
        <a:srgbClr val="EF922F"/>
      </a:accent6>
      <a:hlink>
        <a:srgbClr val="44BBC2"/>
      </a:hlink>
      <a:folHlink>
        <a:srgbClr val="6D6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6762e3-7cbc-4fea-9cd1-a33d617b7561">
      <Terms xmlns="http://schemas.microsoft.com/office/infopath/2007/PartnerControls"/>
    </lcf76f155ced4ddcb4097134ff3c332f>
    <TaxCatchAll xmlns="64ff1457-e8fb-4be6-a382-1362061d578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0CFDE5983C6A41B2852DC4D76F403D" ma:contentTypeVersion="17" ma:contentTypeDescription="Create a new document." ma:contentTypeScope="" ma:versionID="a55a984b51dad97988713f77ee289db9">
  <xsd:schema xmlns:xsd="http://www.w3.org/2001/XMLSchema" xmlns:xs="http://www.w3.org/2001/XMLSchema" xmlns:p="http://schemas.microsoft.com/office/2006/metadata/properties" xmlns:ns2="556762e3-7cbc-4fea-9cd1-a33d617b7561" xmlns:ns3="64ff1457-e8fb-4be6-a382-1362061d5789" targetNamespace="http://schemas.microsoft.com/office/2006/metadata/properties" ma:root="true" ma:fieldsID="8362333213862df77c7dbb378ce42f38" ns2:_="" ns3:_="">
    <xsd:import namespace="556762e3-7cbc-4fea-9cd1-a33d617b7561"/>
    <xsd:import namespace="64ff1457-e8fb-4be6-a382-1362061d57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762e3-7cbc-4fea-9cd1-a33d617b7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e985efa-4d0f-4844-8ba8-9e6b60d5c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f1457-e8fb-4be6-a382-1362061d578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608836-9d00-4bc3-b227-e177a6a279a9}" ma:internalName="TaxCatchAll" ma:showField="CatchAllData" ma:web="64ff1457-e8fb-4be6-a382-1362061d57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2F0C6D-FDE4-449D-A9A9-2C1C8FC05F04}">
  <ds:schemaRefs>
    <ds:schemaRef ds:uri="http://schemas.microsoft.com/office/2006/metadata/properties"/>
    <ds:schemaRef ds:uri="http://schemas.microsoft.com/office/infopath/2007/PartnerControls"/>
    <ds:schemaRef ds:uri="b118ad9d-cd4f-415d-8276-9fa12a45843c"/>
    <ds:schemaRef ds:uri="c25b29e3-e0b9-4430-b586-0c2ab8c50701"/>
    <ds:schemaRef ds:uri="556762e3-7cbc-4fea-9cd1-a33d617b7561"/>
    <ds:schemaRef ds:uri="64ff1457-e8fb-4be6-a382-1362061d5789"/>
  </ds:schemaRefs>
</ds:datastoreItem>
</file>

<file path=customXml/itemProps2.xml><?xml version="1.0" encoding="utf-8"?>
<ds:datastoreItem xmlns:ds="http://schemas.openxmlformats.org/officeDocument/2006/customXml" ds:itemID="{31C3AA31-123B-40A5-A075-D83CDA7D1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6762e3-7cbc-4fea-9cd1-a33d617b7561"/>
    <ds:schemaRef ds:uri="64ff1457-e8fb-4be6-a382-1362061d57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47BB84-3287-4FAF-BC41-4ED174E7DA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62538</TotalTime>
  <Words>206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Kalam</vt:lpstr>
      <vt:lpstr>Montserrat</vt:lpstr>
      <vt:lpstr>Office Theme</vt:lpstr>
      <vt:lpstr>PowerPoint Presentation</vt:lpstr>
      <vt:lpstr>Meeting Agenda</vt:lpstr>
      <vt:lpstr>PowerPoint Presentation</vt:lpstr>
      <vt:lpstr>PowerPoint Presentation</vt:lpstr>
      <vt:lpstr>Administrative Matters</vt:lpstr>
      <vt:lpstr>PowerPoint Presentation</vt:lpstr>
      <vt:lpstr>Updates from NCDOT</vt:lpstr>
      <vt:lpstr>PowerPoint Presentation</vt:lpstr>
      <vt:lpstr>PowerPoint Presentation</vt:lpstr>
      <vt:lpstr>PowerPoint Presentation</vt:lpstr>
    </vt:vector>
  </TitlesOfParts>
  <Company>J.J. Haines and Company,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 Alagna</dc:creator>
  <cp:lastModifiedBy>Luke Lowry</cp:lastModifiedBy>
  <cp:revision>701</cp:revision>
  <cp:lastPrinted>2020-08-19T20:13:52Z</cp:lastPrinted>
  <dcterms:created xsi:type="dcterms:W3CDTF">2013-04-11T12:14:13Z</dcterms:created>
  <dcterms:modified xsi:type="dcterms:W3CDTF">2023-10-26T14:57:43Z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0x0101004B0CFDE5983C6A41B2852DC4D76F403D</vt:lpwstr>
  </property>
</Properties>
</file>